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43445E4F-F17B-47A4-A999-575D72BD9A8C}"/>
              </a:ext>
            </a:extLst>
          </p:cNvPr>
          <p:cNvGrpSpPr/>
          <p:nvPr/>
        </p:nvGrpSpPr>
        <p:grpSpPr>
          <a:xfrm>
            <a:off x="651728" y="850565"/>
            <a:ext cx="2669189" cy="2669189"/>
            <a:chOff x="5407826" y="188640"/>
            <a:chExt cx="2816522" cy="2816522"/>
          </a:xfrm>
        </p:grpSpPr>
        <p:sp>
          <p:nvSpPr>
            <p:cNvPr id="378" name="円: 塗りつぶしなし 377">
              <a:extLst>
                <a:ext uri="{FF2B5EF4-FFF2-40B4-BE49-F238E27FC236}">
                  <a16:creationId xmlns:a16="http://schemas.microsoft.com/office/drawing/2014/main" id="{A615DC5F-4D33-428B-B485-B6F54F965027}"/>
                </a:ext>
              </a:extLst>
            </p:cNvPr>
            <p:cNvSpPr/>
            <p:nvPr/>
          </p:nvSpPr>
          <p:spPr>
            <a:xfrm>
              <a:off x="5407826" y="188640"/>
              <a:ext cx="2816522" cy="2816522"/>
            </a:xfrm>
            <a:prstGeom prst="donut">
              <a:avLst>
                <a:gd name="adj" fmla="val 385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円: 塗りつぶしなし 378">
              <a:extLst>
                <a:ext uri="{FF2B5EF4-FFF2-40B4-BE49-F238E27FC236}">
                  <a16:creationId xmlns:a16="http://schemas.microsoft.com/office/drawing/2014/main" id="{C934F021-6A89-46EF-9E68-933CF98302B6}"/>
                </a:ext>
              </a:extLst>
            </p:cNvPr>
            <p:cNvSpPr/>
            <p:nvPr/>
          </p:nvSpPr>
          <p:spPr>
            <a:xfrm>
              <a:off x="5474699" y="255513"/>
              <a:ext cx="2682776" cy="2682776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0" name="円: 塗りつぶしなし 379">
              <a:extLst>
                <a:ext uri="{FF2B5EF4-FFF2-40B4-BE49-F238E27FC236}">
                  <a16:creationId xmlns:a16="http://schemas.microsoft.com/office/drawing/2014/main" id="{7A520076-AF9F-42D9-B9EF-B050D1B52092}"/>
                </a:ext>
              </a:extLst>
            </p:cNvPr>
            <p:cNvSpPr/>
            <p:nvPr/>
          </p:nvSpPr>
          <p:spPr>
            <a:xfrm>
              <a:off x="5504936" y="285750"/>
              <a:ext cx="2622302" cy="2622302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1" name="円: 塗りつぶしなし 380">
              <a:extLst>
                <a:ext uri="{FF2B5EF4-FFF2-40B4-BE49-F238E27FC236}">
                  <a16:creationId xmlns:a16="http://schemas.microsoft.com/office/drawing/2014/main" id="{DC716381-5288-4CA2-92E3-044773DE0631}"/>
                </a:ext>
              </a:extLst>
            </p:cNvPr>
            <p:cNvSpPr/>
            <p:nvPr/>
          </p:nvSpPr>
          <p:spPr>
            <a:xfrm>
              <a:off x="6437412" y="1217538"/>
              <a:ext cx="758726" cy="758726"/>
            </a:xfrm>
            <a:prstGeom prst="donut">
              <a:avLst>
                <a:gd name="adj" fmla="val 9601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F2C3471B-4193-4287-AC8D-1D5D0E0E9201}"/>
                </a:ext>
              </a:extLst>
            </p:cNvPr>
            <p:cNvSpPr/>
            <p:nvPr/>
          </p:nvSpPr>
          <p:spPr>
            <a:xfrm rot="18669870">
              <a:off x="7382208" y="2073380"/>
              <a:ext cx="344985" cy="263439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3" name="円: 塗りつぶしなし 382">
              <a:extLst>
                <a:ext uri="{FF2B5EF4-FFF2-40B4-BE49-F238E27FC236}">
                  <a16:creationId xmlns:a16="http://schemas.microsoft.com/office/drawing/2014/main" id="{AD8540A5-7BF2-43AC-8EA7-FEA99863B53F}"/>
                </a:ext>
              </a:extLst>
            </p:cNvPr>
            <p:cNvSpPr/>
            <p:nvPr/>
          </p:nvSpPr>
          <p:spPr>
            <a:xfrm>
              <a:off x="7049133" y="2358671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4" name="円: 塗りつぶしなし 383">
              <a:extLst>
                <a:ext uri="{FF2B5EF4-FFF2-40B4-BE49-F238E27FC236}">
                  <a16:creationId xmlns:a16="http://schemas.microsoft.com/office/drawing/2014/main" id="{0D8B5C61-4846-4727-B3F7-098891E5ED0C}"/>
                </a:ext>
              </a:extLst>
            </p:cNvPr>
            <p:cNvSpPr/>
            <p:nvPr/>
          </p:nvSpPr>
          <p:spPr>
            <a:xfrm>
              <a:off x="6760208" y="2422171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5" name="円: 塗りつぶしなし 384">
              <a:extLst>
                <a:ext uri="{FF2B5EF4-FFF2-40B4-BE49-F238E27FC236}">
                  <a16:creationId xmlns:a16="http://schemas.microsoft.com/office/drawing/2014/main" id="{C3BCC306-E9BF-4F95-ACCE-61B611C48330}"/>
                </a:ext>
              </a:extLst>
            </p:cNvPr>
            <p:cNvSpPr/>
            <p:nvPr/>
          </p:nvSpPr>
          <p:spPr>
            <a:xfrm>
              <a:off x="6356983" y="2358671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6" name="円: 塗りつぶしなし 385">
              <a:extLst>
                <a:ext uri="{FF2B5EF4-FFF2-40B4-BE49-F238E27FC236}">
                  <a16:creationId xmlns:a16="http://schemas.microsoft.com/office/drawing/2014/main" id="{FD47AB25-5D41-41DB-8EC2-7032F9A96153}"/>
                </a:ext>
              </a:extLst>
            </p:cNvPr>
            <p:cNvSpPr/>
            <p:nvPr/>
          </p:nvSpPr>
          <p:spPr>
            <a:xfrm>
              <a:off x="5955058" y="2080003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7553147D-F74E-47F9-95EA-B982FCEE3945}"/>
                </a:ext>
              </a:extLst>
            </p:cNvPr>
            <p:cNvGrpSpPr/>
            <p:nvPr/>
          </p:nvGrpSpPr>
          <p:grpSpPr>
            <a:xfrm>
              <a:off x="6297882" y="372114"/>
              <a:ext cx="1008572" cy="829214"/>
              <a:chOff x="2689860" y="2047887"/>
              <a:chExt cx="3977640" cy="327028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DAAE9B4B-D037-4FFD-89AA-D5C9368E07DC}"/>
                  </a:ext>
                </a:extLst>
              </p:cNvPr>
              <p:cNvSpPr/>
              <p:nvPr/>
            </p:nvSpPr>
            <p:spPr>
              <a:xfrm>
                <a:off x="4953000" y="2223147"/>
                <a:ext cx="1714500" cy="3000327"/>
              </a:xfrm>
              <a:custGeom>
                <a:avLst/>
                <a:gdLst>
                  <a:gd name="connsiteX0" fmla="*/ 892262 w 1714500"/>
                  <a:gd name="connsiteY0" fmla="*/ 362891 h 3000327"/>
                  <a:gd name="connsiteX1" fmla="*/ 614363 w 1714500"/>
                  <a:gd name="connsiteY1" fmla="*/ 640790 h 3000327"/>
                  <a:gd name="connsiteX2" fmla="*/ 614363 w 1714500"/>
                  <a:gd name="connsiteY2" fmla="*/ 2332395 h 3000327"/>
                  <a:gd name="connsiteX3" fmla="*/ 892262 w 1714500"/>
                  <a:gd name="connsiteY3" fmla="*/ 2610294 h 3000327"/>
                  <a:gd name="connsiteX4" fmla="*/ 1170161 w 1714500"/>
                  <a:gd name="connsiteY4" fmla="*/ 2332395 h 3000327"/>
                  <a:gd name="connsiteX5" fmla="*/ 1170161 w 1714500"/>
                  <a:gd name="connsiteY5" fmla="*/ 640790 h 3000327"/>
                  <a:gd name="connsiteX6" fmla="*/ 892262 w 1714500"/>
                  <a:gd name="connsiteY6" fmla="*/ 362891 h 3000327"/>
                  <a:gd name="connsiteX7" fmla="*/ 1063095 w 1714500"/>
                  <a:gd name="connsiteY7" fmla="*/ 0 h 3000327"/>
                  <a:gd name="connsiteX8" fmla="*/ 1190931 w 1714500"/>
                  <a:gd name="connsiteY8" fmla="*/ 39682 h 3000327"/>
                  <a:gd name="connsiteX9" fmla="*/ 1714500 w 1714500"/>
                  <a:gd name="connsiteY9" fmla="*/ 829565 h 3000327"/>
                  <a:gd name="connsiteX10" fmla="*/ 1714500 w 1714500"/>
                  <a:gd name="connsiteY10" fmla="*/ 2148804 h 3000327"/>
                  <a:gd name="connsiteX11" fmla="*/ 1714499 w 1714500"/>
                  <a:gd name="connsiteY11" fmla="*/ 2148824 h 3000327"/>
                  <a:gd name="connsiteX12" fmla="*/ 1714499 w 1714500"/>
                  <a:gd name="connsiteY12" fmla="*/ 2592228 h 3000327"/>
                  <a:gd name="connsiteX13" fmla="*/ 800436 w 1714500"/>
                  <a:gd name="connsiteY13" fmla="*/ 3000327 h 3000327"/>
                  <a:gd name="connsiteX14" fmla="*/ 684485 w 1714500"/>
                  <a:gd name="connsiteY14" fmla="*/ 2988638 h 3000327"/>
                  <a:gd name="connsiteX15" fmla="*/ 0 w 1714500"/>
                  <a:gd name="connsiteY15" fmla="*/ 2148804 h 3000327"/>
                  <a:gd name="connsiteX16" fmla="*/ 0 w 1714500"/>
                  <a:gd name="connsiteY16" fmla="*/ 900361 h 3000327"/>
                  <a:gd name="connsiteX17" fmla="*/ 0 w 1714500"/>
                  <a:gd name="connsiteY17" fmla="*/ 829565 h 3000327"/>
                  <a:gd name="connsiteX18" fmla="*/ 0 w 1714500"/>
                  <a:gd name="connsiteY18" fmla="*/ 363008 h 300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14500" h="3000327">
                    <a:moveTo>
                      <a:pt x="892262" y="362891"/>
                    </a:moveTo>
                    <a:cubicBezTo>
                      <a:pt x="738783" y="362891"/>
                      <a:pt x="614363" y="487311"/>
                      <a:pt x="614363" y="640790"/>
                    </a:cubicBezTo>
                    <a:lnTo>
                      <a:pt x="614363" y="2332395"/>
                    </a:lnTo>
                    <a:cubicBezTo>
                      <a:pt x="614363" y="2485874"/>
                      <a:pt x="738783" y="2610294"/>
                      <a:pt x="892262" y="2610294"/>
                    </a:cubicBezTo>
                    <a:cubicBezTo>
                      <a:pt x="1045741" y="2610294"/>
                      <a:pt x="1170161" y="2485874"/>
                      <a:pt x="1170161" y="2332395"/>
                    </a:cubicBezTo>
                    <a:lnTo>
                      <a:pt x="1170161" y="640790"/>
                    </a:lnTo>
                    <a:cubicBezTo>
                      <a:pt x="1170161" y="487311"/>
                      <a:pt x="1045741" y="362891"/>
                      <a:pt x="892262" y="362891"/>
                    </a:cubicBezTo>
                    <a:close/>
                    <a:moveTo>
                      <a:pt x="1063095" y="0"/>
                    </a:moveTo>
                    <a:lnTo>
                      <a:pt x="1190931" y="39682"/>
                    </a:lnTo>
                    <a:cubicBezTo>
                      <a:pt x="1498611" y="169820"/>
                      <a:pt x="1714500" y="474481"/>
                      <a:pt x="1714500" y="829565"/>
                    </a:cubicBezTo>
                    <a:lnTo>
                      <a:pt x="1714500" y="2148804"/>
                    </a:lnTo>
                    <a:lnTo>
                      <a:pt x="1714499" y="2148824"/>
                    </a:lnTo>
                    <a:lnTo>
                      <a:pt x="1714499" y="2592228"/>
                    </a:lnTo>
                    <a:lnTo>
                      <a:pt x="800436" y="3000327"/>
                    </a:lnTo>
                    <a:lnTo>
                      <a:pt x="684485" y="2988638"/>
                    </a:lnTo>
                    <a:cubicBezTo>
                      <a:pt x="293850" y="2908703"/>
                      <a:pt x="0" y="2563069"/>
                      <a:pt x="0" y="2148804"/>
                    </a:cubicBezTo>
                    <a:lnTo>
                      <a:pt x="0" y="900361"/>
                    </a:lnTo>
                    <a:lnTo>
                      <a:pt x="0" y="829565"/>
                    </a:lnTo>
                    <a:lnTo>
                      <a:pt x="0" y="363008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E47FBA5D-848D-4184-A7B2-594C961667E6}"/>
                  </a:ext>
                </a:extLst>
              </p:cNvPr>
              <p:cNvSpPr/>
              <p:nvPr/>
            </p:nvSpPr>
            <p:spPr>
              <a:xfrm>
                <a:off x="2689860" y="2047887"/>
                <a:ext cx="1714500" cy="3270281"/>
              </a:xfrm>
              <a:custGeom>
                <a:avLst/>
                <a:gdLst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318762 h 3270281"/>
                  <a:gd name="connsiteX32" fmla="*/ 0 w 1714500"/>
                  <a:gd name="connsiteY32" fmla="*/ 1134533 h 3270281"/>
                  <a:gd name="connsiteX33" fmla="*/ 0 w 1714500"/>
                  <a:gd name="connsiteY33" fmla="*/ 1066906 h 3270281"/>
                  <a:gd name="connsiteX34" fmla="*/ 0 w 1714500"/>
                  <a:gd name="connsiteY34" fmla="*/ 896408 h 3270281"/>
                  <a:gd name="connsiteX35" fmla="*/ 0 w 1714500"/>
                  <a:gd name="connsiteY35" fmla="*/ 776393 h 3270281"/>
                  <a:gd name="connsiteX36" fmla="*/ 0 w 1714500"/>
                  <a:gd name="connsiteY36" fmla="*/ 538268 h 3270281"/>
                  <a:gd name="connsiteX37" fmla="*/ 1687935 w 1714500"/>
                  <a:gd name="connsiteY3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134533 h 3270281"/>
                  <a:gd name="connsiteX32" fmla="*/ 0 w 1714500"/>
                  <a:gd name="connsiteY32" fmla="*/ 1066906 h 3270281"/>
                  <a:gd name="connsiteX33" fmla="*/ 0 w 1714500"/>
                  <a:gd name="connsiteY33" fmla="*/ 896408 h 3270281"/>
                  <a:gd name="connsiteX34" fmla="*/ 0 w 1714500"/>
                  <a:gd name="connsiteY34" fmla="*/ 776393 h 3270281"/>
                  <a:gd name="connsiteX35" fmla="*/ 0 w 1714500"/>
                  <a:gd name="connsiteY35" fmla="*/ 538268 h 3270281"/>
                  <a:gd name="connsiteX36" fmla="*/ 1687935 w 1714500"/>
                  <a:gd name="connsiteY3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475284 w 1714500"/>
                  <a:gd name="connsiteY15" fmla="*/ 2281798 h 3270281"/>
                  <a:gd name="connsiteX16" fmla="*/ 620246 w 1714500"/>
                  <a:gd name="connsiteY16" fmla="*/ 2236179 h 3270281"/>
                  <a:gd name="connsiteX17" fmla="*/ 620246 w 1714500"/>
                  <a:gd name="connsiteY17" fmla="*/ 2529169 h 3270281"/>
                  <a:gd name="connsiteX18" fmla="*/ 876630 w 1714500"/>
                  <a:gd name="connsiteY18" fmla="*/ 2785553 h 3270281"/>
                  <a:gd name="connsiteX19" fmla="*/ 1133014 w 1714500"/>
                  <a:gd name="connsiteY19" fmla="*/ 2529169 h 3270281"/>
                  <a:gd name="connsiteX20" fmla="*/ 1133014 w 1714500"/>
                  <a:gd name="connsiteY20" fmla="*/ 1673785 h 3270281"/>
                  <a:gd name="connsiteX21" fmla="*/ 876630 w 1714500"/>
                  <a:gd name="connsiteY21" fmla="*/ 1417401 h 3270281"/>
                  <a:gd name="connsiteX22" fmla="*/ 620246 w 1714500"/>
                  <a:gd name="connsiteY22" fmla="*/ 1673785 h 3270281"/>
                  <a:gd name="connsiteX23" fmla="*/ 620246 w 1714500"/>
                  <a:gd name="connsiteY23" fmla="*/ 1762013 h 3270281"/>
                  <a:gd name="connsiteX24" fmla="*/ 434361 w 1714500"/>
                  <a:gd name="connsiteY24" fmla="*/ 1820538 h 3270281"/>
                  <a:gd name="connsiteX25" fmla="*/ 48413 w 1714500"/>
                  <a:gd name="connsiteY25" fmla="*/ 1944503 h 3270281"/>
                  <a:gd name="connsiteX26" fmla="*/ 0 w 1714500"/>
                  <a:gd name="connsiteY26" fmla="*/ 1960722 h 3270281"/>
                  <a:gd name="connsiteX27" fmla="*/ 0 w 1714500"/>
                  <a:gd name="connsiteY27" fmla="*/ 1856115 h 3270281"/>
                  <a:gd name="connsiteX28" fmla="*/ 0 w 1714500"/>
                  <a:gd name="connsiteY28" fmla="*/ 1785319 h 3270281"/>
                  <a:gd name="connsiteX29" fmla="*/ 0 w 1714500"/>
                  <a:gd name="connsiteY29" fmla="*/ 1425046 h 3270281"/>
                  <a:gd name="connsiteX30" fmla="*/ 0 w 1714500"/>
                  <a:gd name="connsiteY30" fmla="*/ 1134533 h 3270281"/>
                  <a:gd name="connsiteX31" fmla="*/ 0 w 1714500"/>
                  <a:gd name="connsiteY31" fmla="*/ 1066906 h 3270281"/>
                  <a:gd name="connsiteX32" fmla="*/ 0 w 1714500"/>
                  <a:gd name="connsiteY32" fmla="*/ 896408 h 3270281"/>
                  <a:gd name="connsiteX33" fmla="*/ 0 w 1714500"/>
                  <a:gd name="connsiteY33" fmla="*/ 776393 h 3270281"/>
                  <a:gd name="connsiteX34" fmla="*/ 0 w 1714500"/>
                  <a:gd name="connsiteY34" fmla="*/ 538268 h 3270281"/>
                  <a:gd name="connsiteX35" fmla="*/ 1687935 w 1714500"/>
                  <a:gd name="connsiteY3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856115 h 3270281"/>
                  <a:gd name="connsiteX27" fmla="*/ 0 w 1714500"/>
                  <a:gd name="connsiteY27" fmla="*/ 1785319 h 3270281"/>
                  <a:gd name="connsiteX28" fmla="*/ 0 w 1714500"/>
                  <a:gd name="connsiteY28" fmla="*/ 1425046 h 3270281"/>
                  <a:gd name="connsiteX29" fmla="*/ 0 w 1714500"/>
                  <a:gd name="connsiteY29" fmla="*/ 1134533 h 3270281"/>
                  <a:gd name="connsiteX30" fmla="*/ 0 w 1714500"/>
                  <a:gd name="connsiteY30" fmla="*/ 1066906 h 3270281"/>
                  <a:gd name="connsiteX31" fmla="*/ 0 w 1714500"/>
                  <a:gd name="connsiteY31" fmla="*/ 896408 h 3270281"/>
                  <a:gd name="connsiteX32" fmla="*/ 0 w 1714500"/>
                  <a:gd name="connsiteY32" fmla="*/ 776393 h 3270281"/>
                  <a:gd name="connsiteX33" fmla="*/ 0 w 1714500"/>
                  <a:gd name="connsiteY33" fmla="*/ 538268 h 3270281"/>
                  <a:gd name="connsiteX34" fmla="*/ 1687935 w 1714500"/>
                  <a:gd name="connsiteY3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785319 h 3270281"/>
                  <a:gd name="connsiteX27" fmla="*/ 0 w 1714500"/>
                  <a:gd name="connsiteY27" fmla="*/ 1425046 h 3270281"/>
                  <a:gd name="connsiteX28" fmla="*/ 0 w 1714500"/>
                  <a:gd name="connsiteY28" fmla="*/ 1134533 h 3270281"/>
                  <a:gd name="connsiteX29" fmla="*/ 0 w 1714500"/>
                  <a:gd name="connsiteY29" fmla="*/ 1066906 h 3270281"/>
                  <a:gd name="connsiteX30" fmla="*/ 0 w 1714500"/>
                  <a:gd name="connsiteY30" fmla="*/ 896408 h 3270281"/>
                  <a:gd name="connsiteX31" fmla="*/ 0 w 1714500"/>
                  <a:gd name="connsiteY31" fmla="*/ 776393 h 3270281"/>
                  <a:gd name="connsiteX32" fmla="*/ 0 w 1714500"/>
                  <a:gd name="connsiteY32" fmla="*/ 538268 h 3270281"/>
                  <a:gd name="connsiteX33" fmla="*/ 1687935 w 1714500"/>
                  <a:gd name="connsiteY3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0 w 1714500"/>
                  <a:gd name="connsiteY24" fmla="*/ 1960722 h 3270281"/>
                  <a:gd name="connsiteX25" fmla="*/ 0 w 1714500"/>
                  <a:gd name="connsiteY25" fmla="*/ 1785319 h 3270281"/>
                  <a:gd name="connsiteX26" fmla="*/ 0 w 1714500"/>
                  <a:gd name="connsiteY26" fmla="*/ 1425046 h 3270281"/>
                  <a:gd name="connsiteX27" fmla="*/ 0 w 1714500"/>
                  <a:gd name="connsiteY27" fmla="*/ 1134533 h 3270281"/>
                  <a:gd name="connsiteX28" fmla="*/ 0 w 1714500"/>
                  <a:gd name="connsiteY28" fmla="*/ 1066906 h 3270281"/>
                  <a:gd name="connsiteX29" fmla="*/ 0 w 1714500"/>
                  <a:gd name="connsiteY29" fmla="*/ 896408 h 3270281"/>
                  <a:gd name="connsiteX30" fmla="*/ 0 w 1714500"/>
                  <a:gd name="connsiteY30" fmla="*/ 776393 h 3270281"/>
                  <a:gd name="connsiteX31" fmla="*/ 0 w 1714500"/>
                  <a:gd name="connsiteY31" fmla="*/ 538268 h 3270281"/>
                  <a:gd name="connsiteX32" fmla="*/ 1687935 w 1714500"/>
                  <a:gd name="connsiteY32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0 w 1714500"/>
                  <a:gd name="connsiteY23" fmla="*/ 1960722 h 3270281"/>
                  <a:gd name="connsiteX24" fmla="*/ 0 w 1714500"/>
                  <a:gd name="connsiteY24" fmla="*/ 1785319 h 3270281"/>
                  <a:gd name="connsiteX25" fmla="*/ 0 w 1714500"/>
                  <a:gd name="connsiteY25" fmla="*/ 1425046 h 3270281"/>
                  <a:gd name="connsiteX26" fmla="*/ 0 w 1714500"/>
                  <a:gd name="connsiteY26" fmla="*/ 1134533 h 3270281"/>
                  <a:gd name="connsiteX27" fmla="*/ 0 w 1714500"/>
                  <a:gd name="connsiteY27" fmla="*/ 1066906 h 3270281"/>
                  <a:gd name="connsiteX28" fmla="*/ 0 w 1714500"/>
                  <a:gd name="connsiteY28" fmla="*/ 896408 h 3270281"/>
                  <a:gd name="connsiteX29" fmla="*/ 0 w 1714500"/>
                  <a:gd name="connsiteY29" fmla="*/ 776393 h 3270281"/>
                  <a:gd name="connsiteX30" fmla="*/ 0 w 1714500"/>
                  <a:gd name="connsiteY30" fmla="*/ 538268 h 3270281"/>
                  <a:gd name="connsiteX31" fmla="*/ 1687935 w 1714500"/>
                  <a:gd name="connsiteY31" fmla="*/ 0 h 3270281"/>
                  <a:gd name="connsiteX0" fmla="*/ 1687935 w 1782207"/>
                  <a:gd name="connsiteY0" fmla="*/ 0 h 3270281"/>
                  <a:gd name="connsiteX1" fmla="*/ 1687935 w 1782207"/>
                  <a:gd name="connsiteY1" fmla="*/ 358140 h 3270281"/>
                  <a:gd name="connsiteX2" fmla="*/ 843968 w 1782207"/>
                  <a:gd name="connsiteY2" fmla="*/ 627274 h 3270281"/>
                  <a:gd name="connsiteX3" fmla="*/ 639128 w 1782207"/>
                  <a:gd name="connsiteY3" fmla="*/ 691432 h 3270281"/>
                  <a:gd name="connsiteX4" fmla="*/ 639128 w 1782207"/>
                  <a:gd name="connsiteY4" fmla="*/ 1100523 h 3270281"/>
                  <a:gd name="connsiteX5" fmla="*/ 1063095 w 1782207"/>
                  <a:gd name="connsiteY5" fmla="*/ 955754 h 3270281"/>
                  <a:gd name="connsiteX6" fmla="*/ 1190931 w 1782207"/>
                  <a:gd name="connsiteY6" fmla="*/ 995436 h 3270281"/>
                  <a:gd name="connsiteX7" fmla="*/ 1714500 w 1782207"/>
                  <a:gd name="connsiteY7" fmla="*/ 1785319 h 3270281"/>
                  <a:gd name="connsiteX8" fmla="*/ 1714500 w 1782207"/>
                  <a:gd name="connsiteY8" fmla="*/ 2418758 h 3270281"/>
                  <a:gd name="connsiteX9" fmla="*/ 1714499 w 1782207"/>
                  <a:gd name="connsiteY9" fmla="*/ 2862182 h 3270281"/>
                  <a:gd name="connsiteX10" fmla="*/ 800436 w 1782207"/>
                  <a:gd name="connsiteY10" fmla="*/ 3270281 h 3270281"/>
                  <a:gd name="connsiteX11" fmla="*/ 684485 w 1782207"/>
                  <a:gd name="connsiteY11" fmla="*/ 3258592 h 3270281"/>
                  <a:gd name="connsiteX12" fmla="*/ 13389 w 1782207"/>
                  <a:gd name="connsiteY12" fmla="*/ 2570506 h 3270281"/>
                  <a:gd name="connsiteX13" fmla="*/ 1353 w 1782207"/>
                  <a:gd name="connsiteY13" fmla="*/ 2434090 h 3270281"/>
                  <a:gd name="connsiteX14" fmla="*/ 620246 w 1782207"/>
                  <a:gd name="connsiteY14" fmla="*/ 2236179 h 3270281"/>
                  <a:gd name="connsiteX15" fmla="*/ 620246 w 1782207"/>
                  <a:gd name="connsiteY15" fmla="*/ 2529169 h 3270281"/>
                  <a:gd name="connsiteX16" fmla="*/ 876630 w 1782207"/>
                  <a:gd name="connsiteY16" fmla="*/ 2785553 h 3270281"/>
                  <a:gd name="connsiteX17" fmla="*/ 1133014 w 1782207"/>
                  <a:gd name="connsiteY17" fmla="*/ 2529169 h 3270281"/>
                  <a:gd name="connsiteX18" fmla="*/ 1133014 w 1782207"/>
                  <a:gd name="connsiteY18" fmla="*/ 1673785 h 3270281"/>
                  <a:gd name="connsiteX19" fmla="*/ 876630 w 1782207"/>
                  <a:gd name="connsiteY19" fmla="*/ 1417401 h 3270281"/>
                  <a:gd name="connsiteX20" fmla="*/ 620246 w 1782207"/>
                  <a:gd name="connsiteY20" fmla="*/ 1673785 h 3270281"/>
                  <a:gd name="connsiteX21" fmla="*/ 620246 w 1782207"/>
                  <a:gd name="connsiteY21" fmla="*/ 1762013 h 3270281"/>
                  <a:gd name="connsiteX22" fmla="*/ 0 w 1782207"/>
                  <a:gd name="connsiteY22" fmla="*/ 1960722 h 3270281"/>
                  <a:gd name="connsiteX23" fmla="*/ 0 w 1782207"/>
                  <a:gd name="connsiteY23" fmla="*/ 1785319 h 3270281"/>
                  <a:gd name="connsiteX24" fmla="*/ 0 w 1782207"/>
                  <a:gd name="connsiteY24" fmla="*/ 1425046 h 3270281"/>
                  <a:gd name="connsiteX25" fmla="*/ 0 w 1782207"/>
                  <a:gd name="connsiteY25" fmla="*/ 1134533 h 3270281"/>
                  <a:gd name="connsiteX26" fmla="*/ 0 w 1782207"/>
                  <a:gd name="connsiteY26" fmla="*/ 1066906 h 3270281"/>
                  <a:gd name="connsiteX27" fmla="*/ 0 w 1782207"/>
                  <a:gd name="connsiteY27" fmla="*/ 896408 h 3270281"/>
                  <a:gd name="connsiteX28" fmla="*/ 0 w 1782207"/>
                  <a:gd name="connsiteY28" fmla="*/ 776393 h 3270281"/>
                  <a:gd name="connsiteX29" fmla="*/ 0 w 1782207"/>
                  <a:gd name="connsiteY29" fmla="*/ 538268 h 3270281"/>
                  <a:gd name="connsiteX30" fmla="*/ 1687935 w 1782207"/>
                  <a:gd name="connsiteY30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776393 h 3270281"/>
                  <a:gd name="connsiteX28" fmla="*/ 0 w 1714500"/>
                  <a:gd name="connsiteY28" fmla="*/ 538268 h 3270281"/>
                  <a:gd name="connsiteX29" fmla="*/ 1687935 w 1714500"/>
                  <a:gd name="connsiteY29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538268 h 3270281"/>
                  <a:gd name="connsiteX28" fmla="*/ 1687935 w 1714500"/>
                  <a:gd name="connsiteY28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134533 h 3270281"/>
                  <a:gd name="connsiteX24" fmla="*/ 0 w 1714500"/>
                  <a:gd name="connsiteY24" fmla="*/ 1066906 h 3270281"/>
                  <a:gd name="connsiteX25" fmla="*/ 0 w 1714500"/>
                  <a:gd name="connsiteY25" fmla="*/ 896408 h 3270281"/>
                  <a:gd name="connsiteX26" fmla="*/ 0 w 1714500"/>
                  <a:gd name="connsiteY26" fmla="*/ 538268 h 3270281"/>
                  <a:gd name="connsiteX27" fmla="*/ 1687935 w 1714500"/>
                  <a:gd name="connsiteY2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066906 h 3270281"/>
                  <a:gd name="connsiteX24" fmla="*/ 0 w 1714500"/>
                  <a:gd name="connsiteY24" fmla="*/ 896408 h 3270281"/>
                  <a:gd name="connsiteX25" fmla="*/ 0 w 1714500"/>
                  <a:gd name="connsiteY25" fmla="*/ 538268 h 3270281"/>
                  <a:gd name="connsiteX26" fmla="*/ 1687935 w 1714500"/>
                  <a:gd name="connsiteY2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896408 h 3270281"/>
                  <a:gd name="connsiteX24" fmla="*/ 0 w 1714500"/>
                  <a:gd name="connsiteY24" fmla="*/ 538268 h 3270281"/>
                  <a:gd name="connsiteX25" fmla="*/ 1687935 w 1714500"/>
                  <a:gd name="connsiteY2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538268 h 3270281"/>
                  <a:gd name="connsiteX24" fmla="*/ 1687935 w 1714500"/>
                  <a:gd name="connsiteY2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538268 h 3270281"/>
                  <a:gd name="connsiteX23" fmla="*/ 1687935 w 1714500"/>
                  <a:gd name="connsiteY2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538268 h 3270281"/>
                  <a:gd name="connsiteX22" fmla="*/ 1687935 w 1714500"/>
                  <a:gd name="connsiteY22" fmla="*/ 0 h 327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0" h="3270281">
                    <a:moveTo>
                      <a:pt x="1687935" y="0"/>
                    </a:moveTo>
                    <a:lnTo>
                      <a:pt x="1687935" y="358140"/>
                    </a:lnTo>
                    <a:cubicBezTo>
                      <a:pt x="1513134" y="473379"/>
                      <a:pt x="813929" y="567702"/>
                      <a:pt x="639128" y="691432"/>
                    </a:cubicBezTo>
                    <a:lnTo>
                      <a:pt x="639128" y="1100523"/>
                    </a:lnTo>
                    <a:lnTo>
                      <a:pt x="1063095" y="955754"/>
                    </a:lnTo>
                    <a:lnTo>
                      <a:pt x="1190931" y="995436"/>
                    </a:lnTo>
                    <a:cubicBezTo>
                      <a:pt x="1498611" y="1125574"/>
                      <a:pt x="1714500" y="1430235"/>
                      <a:pt x="1714500" y="1785319"/>
                    </a:cubicBezTo>
                    <a:cubicBezTo>
                      <a:pt x="1714500" y="2144273"/>
                      <a:pt x="1714499" y="2503228"/>
                      <a:pt x="1714499" y="2862182"/>
                    </a:cubicBezTo>
                    <a:lnTo>
                      <a:pt x="800436" y="3270281"/>
                    </a:lnTo>
                    <a:lnTo>
                      <a:pt x="684485" y="3258592"/>
                    </a:lnTo>
                    <a:cubicBezTo>
                      <a:pt x="342680" y="3188649"/>
                      <a:pt x="74975" y="2915280"/>
                      <a:pt x="13389" y="2570506"/>
                    </a:cubicBezTo>
                    <a:lnTo>
                      <a:pt x="1353" y="2434090"/>
                    </a:lnTo>
                    <a:lnTo>
                      <a:pt x="620246" y="2236179"/>
                    </a:lnTo>
                    <a:lnTo>
                      <a:pt x="620246" y="2529169"/>
                    </a:lnTo>
                    <a:cubicBezTo>
                      <a:pt x="620246" y="2670766"/>
                      <a:pt x="735033" y="2785553"/>
                      <a:pt x="876630" y="2785553"/>
                    </a:cubicBezTo>
                    <a:cubicBezTo>
                      <a:pt x="1018227" y="2785553"/>
                      <a:pt x="1133014" y="2670766"/>
                      <a:pt x="1133014" y="2529169"/>
                    </a:cubicBezTo>
                    <a:lnTo>
                      <a:pt x="1133014" y="1673785"/>
                    </a:lnTo>
                    <a:cubicBezTo>
                      <a:pt x="1133014" y="1532188"/>
                      <a:pt x="1018227" y="1417401"/>
                      <a:pt x="876630" y="1417401"/>
                    </a:cubicBezTo>
                    <a:cubicBezTo>
                      <a:pt x="735033" y="1417401"/>
                      <a:pt x="620246" y="1532188"/>
                      <a:pt x="620246" y="1673785"/>
                    </a:cubicBezTo>
                    <a:lnTo>
                      <a:pt x="620246" y="1762013"/>
                    </a:lnTo>
                    <a:lnTo>
                      <a:pt x="0" y="1960722"/>
                    </a:lnTo>
                    <a:lnTo>
                      <a:pt x="0" y="538268"/>
                    </a:lnTo>
                    <a:cubicBezTo>
                      <a:pt x="354365" y="417265"/>
                      <a:pt x="1333570" y="121003"/>
                      <a:pt x="1687935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9EDD1F3C-84A8-4B1D-B552-E6C9D96388DB}"/>
              </a:ext>
            </a:extLst>
          </p:cNvPr>
          <p:cNvGrpSpPr/>
          <p:nvPr/>
        </p:nvGrpSpPr>
        <p:grpSpPr>
          <a:xfrm>
            <a:off x="682517" y="3780195"/>
            <a:ext cx="2669189" cy="2669189"/>
            <a:chOff x="1560414" y="188640"/>
            <a:chExt cx="2816522" cy="2816522"/>
          </a:xfrm>
        </p:grpSpPr>
        <p:sp>
          <p:nvSpPr>
            <p:cNvPr id="391" name="円: 塗りつぶしなし 390">
              <a:extLst>
                <a:ext uri="{FF2B5EF4-FFF2-40B4-BE49-F238E27FC236}">
                  <a16:creationId xmlns:a16="http://schemas.microsoft.com/office/drawing/2014/main" id="{277FED05-F0A1-4521-88DE-3EC46468E1D7}"/>
                </a:ext>
              </a:extLst>
            </p:cNvPr>
            <p:cNvSpPr/>
            <p:nvPr/>
          </p:nvSpPr>
          <p:spPr>
            <a:xfrm>
              <a:off x="1560414" y="188640"/>
              <a:ext cx="2816522" cy="2816522"/>
            </a:xfrm>
            <a:prstGeom prst="donut">
              <a:avLst>
                <a:gd name="adj" fmla="val 385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2" name="円: 塗りつぶしなし 391">
              <a:extLst>
                <a:ext uri="{FF2B5EF4-FFF2-40B4-BE49-F238E27FC236}">
                  <a16:creationId xmlns:a16="http://schemas.microsoft.com/office/drawing/2014/main" id="{11413C85-F673-4BA5-9D81-B13623CE6AA5}"/>
                </a:ext>
              </a:extLst>
            </p:cNvPr>
            <p:cNvSpPr/>
            <p:nvPr/>
          </p:nvSpPr>
          <p:spPr>
            <a:xfrm>
              <a:off x="1627287" y="255513"/>
              <a:ext cx="2682776" cy="2682776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3" name="円: 塗りつぶしなし 392">
              <a:extLst>
                <a:ext uri="{FF2B5EF4-FFF2-40B4-BE49-F238E27FC236}">
                  <a16:creationId xmlns:a16="http://schemas.microsoft.com/office/drawing/2014/main" id="{0F406EEC-F695-45DC-BE27-D9D1CB8D4D94}"/>
                </a:ext>
              </a:extLst>
            </p:cNvPr>
            <p:cNvSpPr/>
            <p:nvPr/>
          </p:nvSpPr>
          <p:spPr>
            <a:xfrm>
              <a:off x="1657524" y="285750"/>
              <a:ext cx="2622302" cy="2622302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4" name="円: 塗りつぶしなし 393">
              <a:extLst>
                <a:ext uri="{FF2B5EF4-FFF2-40B4-BE49-F238E27FC236}">
                  <a16:creationId xmlns:a16="http://schemas.microsoft.com/office/drawing/2014/main" id="{21974C9A-7CC3-46FA-9755-4737F0DDFB8A}"/>
                </a:ext>
              </a:extLst>
            </p:cNvPr>
            <p:cNvSpPr/>
            <p:nvPr/>
          </p:nvSpPr>
          <p:spPr>
            <a:xfrm>
              <a:off x="2589312" y="1217538"/>
              <a:ext cx="758726" cy="758726"/>
            </a:xfrm>
            <a:prstGeom prst="donut">
              <a:avLst>
                <a:gd name="adj" fmla="val 9601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FE090176-0380-4437-8D94-E641A7C954C1}"/>
                </a:ext>
              </a:extLst>
            </p:cNvPr>
            <p:cNvSpPr/>
            <p:nvPr/>
          </p:nvSpPr>
          <p:spPr>
            <a:xfrm>
              <a:off x="2330132" y="543311"/>
              <a:ext cx="292418" cy="211113"/>
            </a:xfrm>
            <a:custGeom>
              <a:avLst/>
              <a:gdLst>
                <a:gd name="connsiteX0" fmla="*/ 129555 w 825922"/>
                <a:gd name="connsiteY0" fmla="*/ 386731 h 596280"/>
                <a:gd name="connsiteX1" fmla="*/ 121072 w 825922"/>
                <a:gd name="connsiteY1" fmla="*/ 395214 h 596280"/>
                <a:gd name="connsiteX2" fmla="*/ 121072 w 825922"/>
                <a:gd name="connsiteY2" fmla="*/ 458242 h 596280"/>
                <a:gd name="connsiteX3" fmla="*/ 129555 w 825922"/>
                <a:gd name="connsiteY3" fmla="*/ 466725 h 596280"/>
                <a:gd name="connsiteX4" fmla="*/ 696367 w 825922"/>
                <a:gd name="connsiteY4" fmla="*/ 466725 h 596280"/>
                <a:gd name="connsiteX5" fmla="*/ 704850 w 825922"/>
                <a:gd name="connsiteY5" fmla="*/ 458242 h 596280"/>
                <a:gd name="connsiteX6" fmla="*/ 704850 w 825922"/>
                <a:gd name="connsiteY6" fmla="*/ 395214 h 596280"/>
                <a:gd name="connsiteX7" fmla="*/ 696367 w 825922"/>
                <a:gd name="connsiteY7" fmla="*/ 386731 h 596280"/>
                <a:gd name="connsiteX8" fmla="*/ 129555 w 825922"/>
                <a:gd name="connsiteY8" fmla="*/ 164481 h 596280"/>
                <a:gd name="connsiteX9" fmla="*/ 121072 w 825922"/>
                <a:gd name="connsiteY9" fmla="*/ 172964 h 596280"/>
                <a:gd name="connsiteX10" fmla="*/ 121072 w 825922"/>
                <a:gd name="connsiteY10" fmla="*/ 235992 h 596280"/>
                <a:gd name="connsiteX11" fmla="*/ 129555 w 825922"/>
                <a:gd name="connsiteY11" fmla="*/ 244475 h 596280"/>
                <a:gd name="connsiteX12" fmla="*/ 696367 w 825922"/>
                <a:gd name="connsiteY12" fmla="*/ 244475 h 596280"/>
                <a:gd name="connsiteX13" fmla="*/ 704850 w 825922"/>
                <a:gd name="connsiteY13" fmla="*/ 235992 h 596280"/>
                <a:gd name="connsiteX14" fmla="*/ 704850 w 825922"/>
                <a:gd name="connsiteY14" fmla="*/ 172964 h 596280"/>
                <a:gd name="connsiteX15" fmla="*/ 696367 w 825922"/>
                <a:gd name="connsiteY15" fmla="*/ 164481 h 596280"/>
                <a:gd name="connsiteX16" fmla="*/ 63230 w 825922"/>
                <a:gd name="connsiteY16" fmla="*/ 0 h 596280"/>
                <a:gd name="connsiteX17" fmla="*/ 762692 w 825922"/>
                <a:gd name="connsiteY17" fmla="*/ 0 h 596280"/>
                <a:gd name="connsiteX18" fmla="*/ 825922 w 825922"/>
                <a:gd name="connsiteY18" fmla="*/ 63230 h 596280"/>
                <a:gd name="connsiteX19" fmla="*/ 825922 w 825922"/>
                <a:gd name="connsiteY19" fmla="*/ 533050 h 596280"/>
                <a:gd name="connsiteX20" fmla="*/ 762692 w 825922"/>
                <a:gd name="connsiteY20" fmla="*/ 596280 h 596280"/>
                <a:gd name="connsiteX21" fmla="*/ 63230 w 825922"/>
                <a:gd name="connsiteY21" fmla="*/ 596280 h 596280"/>
                <a:gd name="connsiteX22" fmla="*/ 0 w 825922"/>
                <a:gd name="connsiteY22" fmla="*/ 533050 h 596280"/>
                <a:gd name="connsiteX23" fmla="*/ 0 w 825922"/>
                <a:gd name="connsiteY23" fmla="*/ 63230 h 596280"/>
                <a:gd name="connsiteX24" fmla="*/ 63230 w 825922"/>
                <a:gd name="connsiteY24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922" h="596280">
                  <a:moveTo>
                    <a:pt x="129555" y="386731"/>
                  </a:moveTo>
                  <a:cubicBezTo>
                    <a:pt x="124870" y="386731"/>
                    <a:pt x="121072" y="390529"/>
                    <a:pt x="121072" y="395214"/>
                  </a:cubicBezTo>
                  <a:lnTo>
                    <a:pt x="121072" y="458242"/>
                  </a:lnTo>
                  <a:cubicBezTo>
                    <a:pt x="121072" y="462927"/>
                    <a:pt x="124870" y="466725"/>
                    <a:pt x="129555" y="466725"/>
                  </a:cubicBezTo>
                  <a:lnTo>
                    <a:pt x="696367" y="466725"/>
                  </a:lnTo>
                  <a:cubicBezTo>
                    <a:pt x="701052" y="466725"/>
                    <a:pt x="704850" y="462927"/>
                    <a:pt x="704850" y="458242"/>
                  </a:cubicBezTo>
                  <a:lnTo>
                    <a:pt x="704850" y="395214"/>
                  </a:lnTo>
                  <a:cubicBezTo>
                    <a:pt x="704850" y="390529"/>
                    <a:pt x="701052" y="386731"/>
                    <a:pt x="696367" y="386731"/>
                  </a:cubicBezTo>
                  <a:close/>
                  <a:moveTo>
                    <a:pt x="129555" y="164481"/>
                  </a:moveTo>
                  <a:cubicBezTo>
                    <a:pt x="124870" y="164481"/>
                    <a:pt x="121072" y="168279"/>
                    <a:pt x="121072" y="172964"/>
                  </a:cubicBezTo>
                  <a:lnTo>
                    <a:pt x="121072" y="235992"/>
                  </a:lnTo>
                  <a:cubicBezTo>
                    <a:pt x="121072" y="240677"/>
                    <a:pt x="124870" y="244475"/>
                    <a:pt x="129555" y="244475"/>
                  </a:cubicBezTo>
                  <a:lnTo>
                    <a:pt x="696367" y="244475"/>
                  </a:lnTo>
                  <a:cubicBezTo>
                    <a:pt x="701052" y="244475"/>
                    <a:pt x="704850" y="240677"/>
                    <a:pt x="704850" y="235992"/>
                  </a:cubicBezTo>
                  <a:lnTo>
                    <a:pt x="704850" y="172964"/>
                  </a:lnTo>
                  <a:cubicBezTo>
                    <a:pt x="704850" y="168279"/>
                    <a:pt x="701052" y="164481"/>
                    <a:pt x="696367" y="164481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812B5338-618E-4A1E-B2BA-C075E2452C4C}"/>
                </a:ext>
              </a:extLst>
            </p:cNvPr>
            <p:cNvSpPr/>
            <p:nvPr/>
          </p:nvSpPr>
          <p:spPr>
            <a:xfrm>
              <a:off x="3276560" y="543311"/>
              <a:ext cx="292418" cy="211113"/>
            </a:xfrm>
            <a:custGeom>
              <a:avLst/>
              <a:gdLst>
                <a:gd name="connsiteX0" fmla="*/ 151218 w 825922"/>
                <a:gd name="connsiteY0" fmla="*/ 133834 h 596280"/>
                <a:gd name="connsiteX1" fmla="*/ 674704 w 825922"/>
                <a:gd name="connsiteY1" fmla="*/ 133834 h 596280"/>
                <a:gd name="connsiteX2" fmla="*/ 683419 w 825922"/>
                <a:gd name="connsiteY2" fmla="*/ 142549 h 596280"/>
                <a:gd name="connsiteX3" fmla="*/ 683419 w 825922"/>
                <a:gd name="connsiteY3" fmla="*/ 207308 h 596280"/>
                <a:gd name="connsiteX4" fmla="*/ 674704 w 825922"/>
                <a:gd name="connsiteY4" fmla="*/ 216023 h 596280"/>
                <a:gd name="connsiteX5" fmla="*/ 646522 w 825922"/>
                <a:gd name="connsiteY5" fmla="*/ 216023 h 596280"/>
                <a:gd name="connsiteX6" fmla="*/ 680468 w 825922"/>
                <a:gd name="connsiteY6" fmla="*/ 312985 h 596280"/>
                <a:gd name="connsiteX7" fmla="*/ 675443 w 825922"/>
                <a:gd name="connsiteY7" fmla="*/ 323425 h 596280"/>
                <a:gd name="connsiteX8" fmla="*/ 617984 w 825922"/>
                <a:gd name="connsiteY8" fmla="*/ 343541 h 596280"/>
                <a:gd name="connsiteX9" fmla="*/ 607544 w 825922"/>
                <a:gd name="connsiteY9" fmla="*/ 338516 h 596280"/>
                <a:gd name="connsiteX10" fmla="*/ 571342 w 825922"/>
                <a:gd name="connsiteY10" fmla="*/ 235112 h 596280"/>
                <a:gd name="connsiteX11" fmla="*/ 576368 w 825922"/>
                <a:gd name="connsiteY11" fmla="*/ 224672 h 596280"/>
                <a:gd name="connsiteX12" fmla="*/ 601070 w 825922"/>
                <a:gd name="connsiteY12" fmla="*/ 216023 h 596280"/>
                <a:gd name="connsiteX13" fmla="*/ 466725 w 825922"/>
                <a:gd name="connsiteY13" fmla="*/ 216023 h 596280"/>
                <a:gd name="connsiteX14" fmla="*/ 466725 w 825922"/>
                <a:gd name="connsiteY14" fmla="*/ 252896 h 596280"/>
                <a:gd name="connsiteX15" fmla="*/ 562784 w 825922"/>
                <a:gd name="connsiteY15" fmla="*/ 252896 h 596280"/>
                <a:gd name="connsiteX16" fmla="*/ 571499 w 825922"/>
                <a:gd name="connsiteY16" fmla="*/ 261611 h 596280"/>
                <a:gd name="connsiteX17" fmla="*/ 571499 w 825922"/>
                <a:gd name="connsiteY17" fmla="*/ 326370 h 596280"/>
                <a:gd name="connsiteX18" fmla="*/ 562784 w 825922"/>
                <a:gd name="connsiteY18" fmla="*/ 335085 h 596280"/>
                <a:gd name="connsiteX19" fmla="*/ 466725 w 825922"/>
                <a:gd name="connsiteY19" fmla="*/ 335085 h 596280"/>
                <a:gd name="connsiteX20" fmla="*/ 466725 w 825922"/>
                <a:gd name="connsiteY20" fmla="*/ 376721 h 596280"/>
                <a:gd name="connsiteX21" fmla="*/ 674704 w 825922"/>
                <a:gd name="connsiteY21" fmla="*/ 376721 h 596280"/>
                <a:gd name="connsiteX22" fmla="*/ 683419 w 825922"/>
                <a:gd name="connsiteY22" fmla="*/ 385436 h 596280"/>
                <a:gd name="connsiteX23" fmla="*/ 683419 w 825922"/>
                <a:gd name="connsiteY23" fmla="*/ 450195 h 596280"/>
                <a:gd name="connsiteX24" fmla="*/ 674704 w 825922"/>
                <a:gd name="connsiteY24" fmla="*/ 458910 h 596280"/>
                <a:gd name="connsiteX25" fmla="*/ 151218 w 825922"/>
                <a:gd name="connsiteY25" fmla="*/ 458910 h 596280"/>
                <a:gd name="connsiteX26" fmla="*/ 142503 w 825922"/>
                <a:gd name="connsiteY26" fmla="*/ 450195 h 596280"/>
                <a:gd name="connsiteX27" fmla="*/ 142503 w 825922"/>
                <a:gd name="connsiteY27" fmla="*/ 385436 h 596280"/>
                <a:gd name="connsiteX28" fmla="*/ 151218 w 825922"/>
                <a:gd name="connsiteY28" fmla="*/ 376721 h 596280"/>
                <a:gd name="connsiteX29" fmla="*/ 359197 w 825922"/>
                <a:gd name="connsiteY29" fmla="*/ 376721 h 596280"/>
                <a:gd name="connsiteX30" fmla="*/ 359197 w 825922"/>
                <a:gd name="connsiteY30" fmla="*/ 335085 h 596280"/>
                <a:gd name="connsiteX31" fmla="*/ 151217 w 825922"/>
                <a:gd name="connsiteY31" fmla="*/ 335085 h 596280"/>
                <a:gd name="connsiteX32" fmla="*/ 142502 w 825922"/>
                <a:gd name="connsiteY32" fmla="*/ 326370 h 596280"/>
                <a:gd name="connsiteX33" fmla="*/ 142502 w 825922"/>
                <a:gd name="connsiteY33" fmla="*/ 261611 h 596280"/>
                <a:gd name="connsiteX34" fmla="*/ 151217 w 825922"/>
                <a:gd name="connsiteY34" fmla="*/ 252896 h 596280"/>
                <a:gd name="connsiteX35" fmla="*/ 359197 w 825922"/>
                <a:gd name="connsiteY35" fmla="*/ 252896 h 596280"/>
                <a:gd name="connsiteX36" fmla="*/ 359197 w 825922"/>
                <a:gd name="connsiteY36" fmla="*/ 216023 h 596280"/>
                <a:gd name="connsiteX37" fmla="*/ 151218 w 825922"/>
                <a:gd name="connsiteY37" fmla="*/ 216023 h 596280"/>
                <a:gd name="connsiteX38" fmla="*/ 142503 w 825922"/>
                <a:gd name="connsiteY38" fmla="*/ 207308 h 596280"/>
                <a:gd name="connsiteX39" fmla="*/ 142503 w 825922"/>
                <a:gd name="connsiteY39" fmla="*/ 142549 h 596280"/>
                <a:gd name="connsiteX40" fmla="*/ 151218 w 825922"/>
                <a:gd name="connsiteY40" fmla="*/ 133834 h 596280"/>
                <a:gd name="connsiteX41" fmla="*/ 143072 w 825922"/>
                <a:gd name="connsiteY41" fmla="*/ 93353 h 596280"/>
                <a:gd name="connsiteX42" fmla="*/ 99641 w 825922"/>
                <a:gd name="connsiteY42" fmla="*/ 136784 h 596280"/>
                <a:gd name="connsiteX43" fmla="*/ 99641 w 825922"/>
                <a:gd name="connsiteY43" fmla="*/ 459497 h 596280"/>
                <a:gd name="connsiteX44" fmla="*/ 143072 w 825922"/>
                <a:gd name="connsiteY44" fmla="*/ 502928 h 596280"/>
                <a:gd name="connsiteX45" fmla="*/ 682850 w 825922"/>
                <a:gd name="connsiteY45" fmla="*/ 502928 h 596280"/>
                <a:gd name="connsiteX46" fmla="*/ 726281 w 825922"/>
                <a:gd name="connsiteY46" fmla="*/ 459497 h 596280"/>
                <a:gd name="connsiteX47" fmla="*/ 726281 w 825922"/>
                <a:gd name="connsiteY47" fmla="*/ 136784 h 596280"/>
                <a:gd name="connsiteX48" fmla="*/ 682850 w 825922"/>
                <a:gd name="connsiteY48" fmla="*/ 93353 h 596280"/>
                <a:gd name="connsiteX49" fmla="*/ 63230 w 825922"/>
                <a:gd name="connsiteY49" fmla="*/ 0 h 596280"/>
                <a:gd name="connsiteX50" fmla="*/ 762692 w 825922"/>
                <a:gd name="connsiteY50" fmla="*/ 0 h 596280"/>
                <a:gd name="connsiteX51" fmla="*/ 825922 w 825922"/>
                <a:gd name="connsiteY51" fmla="*/ 63230 h 596280"/>
                <a:gd name="connsiteX52" fmla="*/ 825922 w 825922"/>
                <a:gd name="connsiteY52" fmla="*/ 533050 h 596280"/>
                <a:gd name="connsiteX53" fmla="*/ 762692 w 825922"/>
                <a:gd name="connsiteY53" fmla="*/ 596280 h 596280"/>
                <a:gd name="connsiteX54" fmla="*/ 63230 w 825922"/>
                <a:gd name="connsiteY54" fmla="*/ 596280 h 596280"/>
                <a:gd name="connsiteX55" fmla="*/ 0 w 825922"/>
                <a:gd name="connsiteY55" fmla="*/ 533050 h 596280"/>
                <a:gd name="connsiteX56" fmla="*/ 0 w 825922"/>
                <a:gd name="connsiteY56" fmla="*/ 63230 h 596280"/>
                <a:gd name="connsiteX57" fmla="*/ 63230 w 825922"/>
                <a:gd name="connsiteY57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825922" h="596280">
                  <a:moveTo>
                    <a:pt x="151218" y="133834"/>
                  </a:moveTo>
                  <a:lnTo>
                    <a:pt x="674704" y="133834"/>
                  </a:lnTo>
                  <a:cubicBezTo>
                    <a:pt x="679517" y="133834"/>
                    <a:pt x="683419" y="137736"/>
                    <a:pt x="683419" y="142549"/>
                  </a:cubicBezTo>
                  <a:lnTo>
                    <a:pt x="683419" y="207308"/>
                  </a:lnTo>
                  <a:cubicBezTo>
                    <a:pt x="683419" y="212121"/>
                    <a:pt x="679517" y="216023"/>
                    <a:pt x="674704" y="216023"/>
                  </a:cubicBezTo>
                  <a:lnTo>
                    <a:pt x="646522" y="216023"/>
                  </a:lnTo>
                  <a:lnTo>
                    <a:pt x="680468" y="312985"/>
                  </a:lnTo>
                  <a:cubicBezTo>
                    <a:pt x="681963" y="317256"/>
                    <a:pt x="679714" y="321930"/>
                    <a:pt x="675443" y="323425"/>
                  </a:cubicBezTo>
                  <a:lnTo>
                    <a:pt x="617984" y="343541"/>
                  </a:lnTo>
                  <a:cubicBezTo>
                    <a:pt x="613714" y="345036"/>
                    <a:pt x="609040" y="342786"/>
                    <a:pt x="607544" y="338516"/>
                  </a:cubicBezTo>
                  <a:lnTo>
                    <a:pt x="571342" y="235112"/>
                  </a:lnTo>
                  <a:cubicBezTo>
                    <a:pt x="569847" y="230841"/>
                    <a:pt x="572097" y="226167"/>
                    <a:pt x="576368" y="224672"/>
                  </a:cubicBezTo>
                  <a:lnTo>
                    <a:pt x="601070" y="216023"/>
                  </a:lnTo>
                  <a:lnTo>
                    <a:pt x="466725" y="216023"/>
                  </a:lnTo>
                  <a:lnTo>
                    <a:pt x="466725" y="252896"/>
                  </a:lnTo>
                  <a:lnTo>
                    <a:pt x="562784" y="252896"/>
                  </a:lnTo>
                  <a:cubicBezTo>
                    <a:pt x="567597" y="252896"/>
                    <a:pt x="571499" y="256798"/>
                    <a:pt x="571499" y="261611"/>
                  </a:cubicBezTo>
                  <a:lnTo>
                    <a:pt x="571499" y="326370"/>
                  </a:lnTo>
                  <a:cubicBezTo>
                    <a:pt x="571499" y="331183"/>
                    <a:pt x="567597" y="335085"/>
                    <a:pt x="562784" y="335085"/>
                  </a:cubicBezTo>
                  <a:lnTo>
                    <a:pt x="466725" y="335085"/>
                  </a:lnTo>
                  <a:lnTo>
                    <a:pt x="466725" y="376721"/>
                  </a:lnTo>
                  <a:lnTo>
                    <a:pt x="674704" y="376721"/>
                  </a:lnTo>
                  <a:cubicBezTo>
                    <a:pt x="679517" y="376721"/>
                    <a:pt x="683419" y="380623"/>
                    <a:pt x="683419" y="385436"/>
                  </a:cubicBezTo>
                  <a:lnTo>
                    <a:pt x="683419" y="450195"/>
                  </a:lnTo>
                  <a:cubicBezTo>
                    <a:pt x="683419" y="455008"/>
                    <a:pt x="679517" y="458910"/>
                    <a:pt x="674704" y="458910"/>
                  </a:cubicBezTo>
                  <a:lnTo>
                    <a:pt x="151218" y="458910"/>
                  </a:lnTo>
                  <a:cubicBezTo>
                    <a:pt x="146405" y="458910"/>
                    <a:pt x="142503" y="455008"/>
                    <a:pt x="142503" y="450195"/>
                  </a:cubicBezTo>
                  <a:lnTo>
                    <a:pt x="142503" y="385436"/>
                  </a:lnTo>
                  <a:cubicBezTo>
                    <a:pt x="142503" y="380623"/>
                    <a:pt x="146405" y="376721"/>
                    <a:pt x="151218" y="376721"/>
                  </a:cubicBezTo>
                  <a:lnTo>
                    <a:pt x="359197" y="376721"/>
                  </a:lnTo>
                  <a:lnTo>
                    <a:pt x="359197" y="335085"/>
                  </a:lnTo>
                  <a:lnTo>
                    <a:pt x="151217" y="335085"/>
                  </a:lnTo>
                  <a:cubicBezTo>
                    <a:pt x="146404" y="335085"/>
                    <a:pt x="142502" y="331183"/>
                    <a:pt x="142502" y="326370"/>
                  </a:cubicBezTo>
                  <a:lnTo>
                    <a:pt x="142502" y="261611"/>
                  </a:lnTo>
                  <a:cubicBezTo>
                    <a:pt x="142502" y="256798"/>
                    <a:pt x="146404" y="252896"/>
                    <a:pt x="151217" y="252896"/>
                  </a:cubicBezTo>
                  <a:lnTo>
                    <a:pt x="359197" y="252896"/>
                  </a:lnTo>
                  <a:lnTo>
                    <a:pt x="359197" y="216023"/>
                  </a:lnTo>
                  <a:lnTo>
                    <a:pt x="151218" y="216023"/>
                  </a:lnTo>
                  <a:cubicBezTo>
                    <a:pt x="146405" y="216023"/>
                    <a:pt x="142503" y="212121"/>
                    <a:pt x="142503" y="207308"/>
                  </a:cubicBezTo>
                  <a:lnTo>
                    <a:pt x="142503" y="142549"/>
                  </a:lnTo>
                  <a:cubicBezTo>
                    <a:pt x="142503" y="137736"/>
                    <a:pt x="146405" y="133834"/>
                    <a:pt x="151218" y="133834"/>
                  </a:cubicBezTo>
                  <a:close/>
                  <a:moveTo>
                    <a:pt x="143072" y="93353"/>
                  </a:moveTo>
                  <a:cubicBezTo>
                    <a:pt x="119086" y="93353"/>
                    <a:pt x="99641" y="112798"/>
                    <a:pt x="99641" y="136784"/>
                  </a:cubicBezTo>
                  <a:lnTo>
                    <a:pt x="99641" y="459497"/>
                  </a:lnTo>
                  <a:cubicBezTo>
                    <a:pt x="99641" y="483483"/>
                    <a:pt x="119086" y="502928"/>
                    <a:pt x="143072" y="502928"/>
                  </a:cubicBezTo>
                  <a:lnTo>
                    <a:pt x="682850" y="502928"/>
                  </a:lnTo>
                  <a:cubicBezTo>
                    <a:pt x="706836" y="502928"/>
                    <a:pt x="726281" y="483483"/>
                    <a:pt x="726281" y="459497"/>
                  </a:cubicBezTo>
                  <a:lnTo>
                    <a:pt x="726281" y="136784"/>
                  </a:lnTo>
                  <a:cubicBezTo>
                    <a:pt x="726281" y="112798"/>
                    <a:pt x="706836" y="93353"/>
                    <a:pt x="682850" y="93353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51CCE62A-FCCB-495B-90D0-44B3470818EC}"/>
                </a:ext>
              </a:extLst>
            </p:cNvPr>
            <p:cNvSpPr/>
            <p:nvPr/>
          </p:nvSpPr>
          <p:spPr>
            <a:xfrm>
              <a:off x="2778099" y="520966"/>
              <a:ext cx="327926" cy="249333"/>
            </a:xfrm>
            <a:custGeom>
              <a:avLst/>
              <a:gdLst>
                <a:gd name="connsiteX0" fmla="*/ 530415 w 926212"/>
                <a:gd name="connsiteY0" fmla="*/ 354619 h 704230"/>
                <a:gd name="connsiteX1" fmla="*/ 530415 w 926212"/>
                <a:gd name="connsiteY1" fmla="*/ 485775 h 704230"/>
                <a:gd name="connsiteX2" fmla="*/ 661571 w 926212"/>
                <a:gd name="connsiteY2" fmla="*/ 485775 h 704230"/>
                <a:gd name="connsiteX3" fmla="*/ 397065 w 926212"/>
                <a:gd name="connsiteY3" fmla="*/ 353351 h 704230"/>
                <a:gd name="connsiteX4" fmla="*/ 264641 w 926212"/>
                <a:gd name="connsiteY4" fmla="*/ 485775 h 704230"/>
                <a:gd name="connsiteX5" fmla="*/ 397065 w 926212"/>
                <a:gd name="connsiteY5" fmla="*/ 485775 h 704230"/>
                <a:gd name="connsiteX6" fmla="*/ 421119 w 926212"/>
                <a:gd name="connsiteY6" fmla="*/ 0 h 704230"/>
                <a:gd name="connsiteX7" fmla="*/ 506361 w 926212"/>
                <a:gd name="connsiteY7" fmla="*/ 0 h 704230"/>
                <a:gd name="connsiteX8" fmla="*/ 530415 w 926212"/>
                <a:gd name="connsiteY8" fmla="*/ 24054 h 704230"/>
                <a:gd name="connsiteX9" fmla="*/ 530415 w 926212"/>
                <a:gd name="connsiteY9" fmla="*/ 92075 h 704230"/>
                <a:gd name="connsiteX10" fmla="*/ 878832 w 926212"/>
                <a:gd name="connsiteY10" fmla="*/ 92075 h 704230"/>
                <a:gd name="connsiteX11" fmla="*/ 905065 w 926212"/>
                <a:gd name="connsiteY11" fmla="*/ 118308 h 704230"/>
                <a:gd name="connsiteX12" fmla="*/ 905065 w 926212"/>
                <a:gd name="connsiteY12" fmla="*/ 211272 h 704230"/>
                <a:gd name="connsiteX13" fmla="*/ 878832 w 926212"/>
                <a:gd name="connsiteY13" fmla="*/ 237505 h 704230"/>
                <a:gd name="connsiteX14" fmla="*/ 618970 w 926212"/>
                <a:gd name="connsiteY14" fmla="*/ 237505 h 704230"/>
                <a:gd name="connsiteX15" fmla="*/ 918529 w 926212"/>
                <a:gd name="connsiteY15" fmla="*/ 537064 h 704230"/>
                <a:gd name="connsiteX16" fmla="*/ 918529 w 926212"/>
                <a:gd name="connsiteY16" fmla="*/ 574163 h 704230"/>
                <a:gd name="connsiteX17" fmla="*/ 852793 w 926212"/>
                <a:gd name="connsiteY17" fmla="*/ 639898 h 704230"/>
                <a:gd name="connsiteX18" fmla="*/ 815694 w 926212"/>
                <a:gd name="connsiteY18" fmla="*/ 639898 h 704230"/>
                <a:gd name="connsiteX19" fmla="*/ 727265 w 926212"/>
                <a:gd name="connsiteY19" fmla="*/ 551469 h 704230"/>
                <a:gd name="connsiteX20" fmla="*/ 727265 w 926212"/>
                <a:gd name="connsiteY20" fmla="*/ 595447 h 704230"/>
                <a:gd name="connsiteX21" fmla="*/ 691507 w 926212"/>
                <a:gd name="connsiteY21" fmla="*/ 631205 h 704230"/>
                <a:gd name="connsiteX22" fmla="*/ 530415 w 926212"/>
                <a:gd name="connsiteY22" fmla="*/ 631205 h 704230"/>
                <a:gd name="connsiteX23" fmla="*/ 530415 w 926212"/>
                <a:gd name="connsiteY23" fmla="*/ 680176 h 704230"/>
                <a:gd name="connsiteX24" fmla="*/ 506361 w 926212"/>
                <a:gd name="connsiteY24" fmla="*/ 704230 h 704230"/>
                <a:gd name="connsiteX25" fmla="*/ 421119 w 926212"/>
                <a:gd name="connsiteY25" fmla="*/ 704230 h 704230"/>
                <a:gd name="connsiteX26" fmla="*/ 397065 w 926212"/>
                <a:gd name="connsiteY26" fmla="*/ 680176 h 704230"/>
                <a:gd name="connsiteX27" fmla="*/ 397065 w 926212"/>
                <a:gd name="connsiteY27" fmla="*/ 631205 h 704230"/>
                <a:gd name="connsiteX28" fmla="*/ 235973 w 926212"/>
                <a:gd name="connsiteY28" fmla="*/ 631205 h 704230"/>
                <a:gd name="connsiteX29" fmla="*/ 200215 w 926212"/>
                <a:gd name="connsiteY29" fmla="*/ 595447 h 704230"/>
                <a:gd name="connsiteX30" fmla="*/ 200215 w 926212"/>
                <a:gd name="connsiteY30" fmla="*/ 550201 h 704230"/>
                <a:gd name="connsiteX31" fmla="*/ 110518 w 926212"/>
                <a:gd name="connsiteY31" fmla="*/ 639898 h 704230"/>
                <a:gd name="connsiteX32" fmla="*/ 73419 w 926212"/>
                <a:gd name="connsiteY32" fmla="*/ 639898 h 704230"/>
                <a:gd name="connsiteX33" fmla="*/ 7683 w 926212"/>
                <a:gd name="connsiteY33" fmla="*/ 574163 h 704230"/>
                <a:gd name="connsiteX34" fmla="*/ 7683 w 926212"/>
                <a:gd name="connsiteY34" fmla="*/ 537064 h 704230"/>
                <a:gd name="connsiteX35" fmla="*/ 307242 w 926212"/>
                <a:gd name="connsiteY35" fmla="*/ 237505 h 704230"/>
                <a:gd name="connsiteX36" fmla="*/ 48648 w 926212"/>
                <a:gd name="connsiteY36" fmla="*/ 237505 h 704230"/>
                <a:gd name="connsiteX37" fmla="*/ 22415 w 926212"/>
                <a:gd name="connsiteY37" fmla="*/ 211272 h 704230"/>
                <a:gd name="connsiteX38" fmla="*/ 22415 w 926212"/>
                <a:gd name="connsiteY38" fmla="*/ 118308 h 704230"/>
                <a:gd name="connsiteX39" fmla="*/ 48648 w 926212"/>
                <a:gd name="connsiteY39" fmla="*/ 92075 h 704230"/>
                <a:gd name="connsiteX40" fmla="*/ 397065 w 926212"/>
                <a:gd name="connsiteY40" fmla="*/ 92075 h 704230"/>
                <a:gd name="connsiteX41" fmla="*/ 397065 w 926212"/>
                <a:gd name="connsiteY41" fmla="*/ 24054 h 704230"/>
                <a:gd name="connsiteX42" fmla="*/ 421119 w 926212"/>
                <a:gd name="connsiteY42" fmla="*/ 0 h 70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6212" h="704230">
                  <a:moveTo>
                    <a:pt x="530415" y="354619"/>
                  </a:moveTo>
                  <a:lnTo>
                    <a:pt x="530415" y="485775"/>
                  </a:lnTo>
                  <a:lnTo>
                    <a:pt x="661571" y="485775"/>
                  </a:lnTo>
                  <a:close/>
                  <a:moveTo>
                    <a:pt x="397065" y="353351"/>
                  </a:moveTo>
                  <a:lnTo>
                    <a:pt x="264641" y="485775"/>
                  </a:lnTo>
                  <a:lnTo>
                    <a:pt x="397065" y="485775"/>
                  </a:lnTo>
                  <a:close/>
                  <a:moveTo>
                    <a:pt x="421119" y="0"/>
                  </a:moveTo>
                  <a:lnTo>
                    <a:pt x="506361" y="0"/>
                  </a:lnTo>
                  <a:cubicBezTo>
                    <a:pt x="519646" y="0"/>
                    <a:pt x="530415" y="10769"/>
                    <a:pt x="530415" y="24054"/>
                  </a:cubicBezTo>
                  <a:lnTo>
                    <a:pt x="530415" y="92075"/>
                  </a:lnTo>
                  <a:lnTo>
                    <a:pt x="878832" y="92075"/>
                  </a:lnTo>
                  <a:cubicBezTo>
                    <a:pt x="893320" y="92075"/>
                    <a:pt x="905065" y="103820"/>
                    <a:pt x="905065" y="118308"/>
                  </a:cubicBezTo>
                  <a:lnTo>
                    <a:pt x="905065" y="211272"/>
                  </a:lnTo>
                  <a:cubicBezTo>
                    <a:pt x="905065" y="225760"/>
                    <a:pt x="893320" y="237505"/>
                    <a:pt x="878832" y="237505"/>
                  </a:cubicBezTo>
                  <a:lnTo>
                    <a:pt x="618970" y="237505"/>
                  </a:lnTo>
                  <a:lnTo>
                    <a:pt x="918529" y="537064"/>
                  </a:lnTo>
                  <a:cubicBezTo>
                    <a:pt x="928773" y="547308"/>
                    <a:pt x="928773" y="563918"/>
                    <a:pt x="918529" y="574163"/>
                  </a:cubicBezTo>
                  <a:lnTo>
                    <a:pt x="852793" y="639898"/>
                  </a:lnTo>
                  <a:cubicBezTo>
                    <a:pt x="842549" y="650143"/>
                    <a:pt x="825939" y="650143"/>
                    <a:pt x="815694" y="639898"/>
                  </a:cubicBezTo>
                  <a:lnTo>
                    <a:pt x="727265" y="551469"/>
                  </a:lnTo>
                  <a:lnTo>
                    <a:pt x="727265" y="595447"/>
                  </a:lnTo>
                  <a:cubicBezTo>
                    <a:pt x="727265" y="615196"/>
                    <a:pt x="711256" y="631205"/>
                    <a:pt x="691507" y="631205"/>
                  </a:cubicBezTo>
                  <a:lnTo>
                    <a:pt x="530415" y="631205"/>
                  </a:lnTo>
                  <a:lnTo>
                    <a:pt x="530415" y="680176"/>
                  </a:lnTo>
                  <a:cubicBezTo>
                    <a:pt x="530415" y="693461"/>
                    <a:pt x="519646" y="704230"/>
                    <a:pt x="506361" y="704230"/>
                  </a:cubicBezTo>
                  <a:lnTo>
                    <a:pt x="421119" y="704230"/>
                  </a:lnTo>
                  <a:cubicBezTo>
                    <a:pt x="407834" y="704230"/>
                    <a:pt x="397065" y="693461"/>
                    <a:pt x="397065" y="680176"/>
                  </a:cubicBezTo>
                  <a:lnTo>
                    <a:pt x="397065" y="631205"/>
                  </a:lnTo>
                  <a:lnTo>
                    <a:pt x="235973" y="631205"/>
                  </a:lnTo>
                  <a:cubicBezTo>
                    <a:pt x="216224" y="631205"/>
                    <a:pt x="200215" y="615196"/>
                    <a:pt x="200215" y="595447"/>
                  </a:cubicBezTo>
                  <a:lnTo>
                    <a:pt x="200215" y="550201"/>
                  </a:lnTo>
                  <a:lnTo>
                    <a:pt x="110518" y="639898"/>
                  </a:lnTo>
                  <a:cubicBezTo>
                    <a:pt x="100273" y="650143"/>
                    <a:pt x="83663" y="650143"/>
                    <a:pt x="73419" y="639898"/>
                  </a:cubicBezTo>
                  <a:lnTo>
                    <a:pt x="7683" y="574163"/>
                  </a:lnTo>
                  <a:cubicBezTo>
                    <a:pt x="-2561" y="563918"/>
                    <a:pt x="-2561" y="547308"/>
                    <a:pt x="7683" y="537064"/>
                  </a:cubicBezTo>
                  <a:lnTo>
                    <a:pt x="307242" y="237505"/>
                  </a:lnTo>
                  <a:lnTo>
                    <a:pt x="48648" y="237505"/>
                  </a:lnTo>
                  <a:cubicBezTo>
                    <a:pt x="34160" y="237505"/>
                    <a:pt x="22415" y="225760"/>
                    <a:pt x="22415" y="211272"/>
                  </a:cubicBezTo>
                  <a:lnTo>
                    <a:pt x="22415" y="118308"/>
                  </a:lnTo>
                  <a:cubicBezTo>
                    <a:pt x="22415" y="103820"/>
                    <a:pt x="34160" y="92075"/>
                    <a:pt x="48648" y="92075"/>
                  </a:cubicBezTo>
                  <a:lnTo>
                    <a:pt x="397065" y="92075"/>
                  </a:lnTo>
                  <a:lnTo>
                    <a:pt x="397065" y="24054"/>
                  </a:lnTo>
                  <a:cubicBezTo>
                    <a:pt x="397065" y="10769"/>
                    <a:pt x="407834" y="0"/>
                    <a:pt x="421119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243E082E-3CEB-469A-B7C2-0DF183C408FD}"/>
                </a:ext>
              </a:extLst>
            </p:cNvPr>
            <p:cNvSpPr/>
            <p:nvPr/>
          </p:nvSpPr>
          <p:spPr>
            <a:xfrm rot="5400000">
              <a:off x="2866776" y="2373424"/>
              <a:ext cx="238028" cy="329212"/>
            </a:xfrm>
            <a:custGeom>
              <a:avLst/>
              <a:gdLst>
                <a:gd name="connsiteX0" fmla="*/ 0 w 672307"/>
                <a:gd name="connsiteY0" fmla="*/ 523550 h 929854"/>
                <a:gd name="connsiteX1" fmla="*/ 0 w 672307"/>
                <a:gd name="connsiteY1" fmla="*/ 406305 h 929854"/>
                <a:gd name="connsiteX2" fmla="*/ 15779 w 672307"/>
                <a:gd name="connsiteY2" fmla="*/ 390526 h 929854"/>
                <a:gd name="connsiteX3" fmla="*/ 247466 w 672307"/>
                <a:gd name="connsiteY3" fmla="*/ 390526 h 929854"/>
                <a:gd name="connsiteX4" fmla="*/ 247466 w 672307"/>
                <a:gd name="connsiteY4" fmla="*/ 25304 h 929854"/>
                <a:gd name="connsiteX5" fmla="*/ 272770 w 672307"/>
                <a:gd name="connsiteY5" fmla="*/ 0 h 929854"/>
                <a:gd name="connsiteX6" fmla="*/ 370965 w 672307"/>
                <a:gd name="connsiteY6" fmla="*/ 0 h 929854"/>
                <a:gd name="connsiteX7" fmla="*/ 396269 w 672307"/>
                <a:gd name="connsiteY7" fmla="*/ 25304 h 929854"/>
                <a:gd name="connsiteX8" fmla="*/ 396269 w 672307"/>
                <a:gd name="connsiteY8" fmla="*/ 390526 h 929854"/>
                <a:gd name="connsiteX9" fmla="*/ 656528 w 672307"/>
                <a:gd name="connsiteY9" fmla="*/ 390526 h 929854"/>
                <a:gd name="connsiteX10" fmla="*/ 672307 w 672307"/>
                <a:gd name="connsiteY10" fmla="*/ 406305 h 929854"/>
                <a:gd name="connsiteX11" fmla="*/ 672307 w 672307"/>
                <a:gd name="connsiteY11" fmla="*/ 523550 h 929854"/>
                <a:gd name="connsiteX12" fmla="*/ 656528 w 672307"/>
                <a:gd name="connsiteY12" fmla="*/ 539329 h 929854"/>
                <a:gd name="connsiteX13" fmla="*/ 396269 w 672307"/>
                <a:gd name="connsiteY13" fmla="*/ 539329 h 929854"/>
                <a:gd name="connsiteX14" fmla="*/ 396269 w 672307"/>
                <a:gd name="connsiteY14" fmla="*/ 904550 h 929854"/>
                <a:gd name="connsiteX15" fmla="*/ 370965 w 672307"/>
                <a:gd name="connsiteY15" fmla="*/ 929854 h 929854"/>
                <a:gd name="connsiteX16" fmla="*/ 272770 w 672307"/>
                <a:gd name="connsiteY16" fmla="*/ 929854 h 929854"/>
                <a:gd name="connsiteX17" fmla="*/ 247466 w 672307"/>
                <a:gd name="connsiteY17" fmla="*/ 904550 h 929854"/>
                <a:gd name="connsiteX18" fmla="*/ 247466 w 672307"/>
                <a:gd name="connsiteY18" fmla="*/ 539329 h 929854"/>
                <a:gd name="connsiteX19" fmla="*/ 15779 w 672307"/>
                <a:gd name="connsiteY19" fmla="*/ 539329 h 929854"/>
                <a:gd name="connsiteX20" fmla="*/ 0 w 672307"/>
                <a:gd name="connsiteY20" fmla="*/ 523550 h 9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2307" h="929854">
                  <a:moveTo>
                    <a:pt x="0" y="523550"/>
                  </a:moveTo>
                  <a:lnTo>
                    <a:pt x="0" y="406305"/>
                  </a:lnTo>
                  <a:cubicBezTo>
                    <a:pt x="0" y="397590"/>
                    <a:pt x="7064" y="390526"/>
                    <a:pt x="15779" y="390526"/>
                  </a:cubicBezTo>
                  <a:lnTo>
                    <a:pt x="247466" y="390526"/>
                  </a:lnTo>
                  <a:lnTo>
                    <a:pt x="247466" y="25304"/>
                  </a:lnTo>
                  <a:cubicBezTo>
                    <a:pt x="247466" y="11329"/>
                    <a:pt x="258795" y="0"/>
                    <a:pt x="272770" y="0"/>
                  </a:cubicBezTo>
                  <a:lnTo>
                    <a:pt x="370965" y="0"/>
                  </a:lnTo>
                  <a:cubicBezTo>
                    <a:pt x="384940" y="0"/>
                    <a:pt x="396269" y="11329"/>
                    <a:pt x="396269" y="25304"/>
                  </a:cubicBezTo>
                  <a:lnTo>
                    <a:pt x="396269" y="390526"/>
                  </a:lnTo>
                  <a:lnTo>
                    <a:pt x="656528" y="390526"/>
                  </a:lnTo>
                  <a:cubicBezTo>
                    <a:pt x="665243" y="390526"/>
                    <a:pt x="672307" y="397590"/>
                    <a:pt x="672307" y="406305"/>
                  </a:cubicBezTo>
                  <a:lnTo>
                    <a:pt x="672307" y="523550"/>
                  </a:lnTo>
                  <a:cubicBezTo>
                    <a:pt x="672307" y="532265"/>
                    <a:pt x="665243" y="539329"/>
                    <a:pt x="656528" y="539329"/>
                  </a:cubicBezTo>
                  <a:lnTo>
                    <a:pt x="396269" y="539329"/>
                  </a:lnTo>
                  <a:lnTo>
                    <a:pt x="396269" y="904550"/>
                  </a:lnTo>
                  <a:cubicBezTo>
                    <a:pt x="396269" y="918525"/>
                    <a:pt x="384940" y="929854"/>
                    <a:pt x="370965" y="929854"/>
                  </a:cubicBezTo>
                  <a:lnTo>
                    <a:pt x="272770" y="929854"/>
                  </a:lnTo>
                  <a:cubicBezTo>
                    <a:pt x="258795" y="929854"/>
                    <a:pt x="247466" y="918525"/>
                    <a:pt x="247466" y="904550"/>
                  </a:cubicBezTo>
                  <a:lnTo>
                    <a:pt x="247466" y="539329"/>
                  </a:lnTo>
                  <a:lnTo>
                    <a:pt x="15779" y="539329"/>
                  </a:lnTo>
                  <a:cubicBezTo>
                    <a:pt x="7064" y="539329"/>
                    <a:pt x="0" y="532265"/>
                    <a:pt x="0" y="52355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066A5952-86A5-4FAC-95A2-F83C98E1FD62}"/>
                </a:ext>
              </a:extLst>
            </p:cNvPr>
            <p:cNvSpPr/>
            <p:nvPr/>
          </p:nvSpPr>
          <p:spPr>
            <a:xfrm rot="5400000">
              <a:off x="3344746" y="2353337"/>
              <a:ext cx="218199" cy="311230"/>
            </a:xfrm>
            <a:custGeom>
              <a:avLst/>
              <a:gdLst>
                <a:gd name="connsiteX0" fmla="*/ 148804 w 616292"/>
                <a:gd name="connsiteY0" fmla="*/ 370650 h 879054"/>
                <a:gd name="connsiteX1" fmla="*/ 314323 w 616292"/>
                <a:gd name="connsiteY1" fmla="*/ 370650 h 879054"/>
                <a:gd name="connsiteX2" fmla="*/ 314323 w 616292"/>
                <a:gd name="connsiteY2" fmla="*/ 144804 h 879054"/>
                <a:gd name="connsiteX3" fmla="*/ 148804 w 616292"/>
                <a:gd name="connsiteY3" fmla="*/ 144804 h 879054"/>
                <a:gd name="connsiteX4" fmla="*/ 148804 w 616292"/>
                <a:gd name="connsiteY4" fmla="*/ 735806 h 879054"/>
                <a:gd name="connsiteX5" fmla="*/ 314323 w 616292"/>
                <a:gd name="connsiteY5" fmla="*/ 735806 h 879054"/>
                <a:gd name="connsiteX6" fmla="*/ 314323 w 616292"/>
                <a:gd name="connsiteY6" fmla="*/ 513898 h 879054"/>
                <a:gd name="connsiteX7" fmla="*/ 148804 w 616292"/>
                <a:gd name="connsiteY7" fmla="*/ 513898 h 879054"/>
                <a:gd name="connsiteX8" fmla="*/ 0 w 616292"/>
                <a:gd name="connsiteY8" fmla="*/ 852161 h 879054"/>
                <a:gd name="connsiteX9" fmla="*/ 0 w 616292"/>
                <a:gd name="connsiteY9" fmla="*/ 25304 h 879054"/>
                <a:gd name="connsiteX10" fmla="*/ 25304 w 616292"/>
                <a:gd name="connsiteY10" fmla="*/ 0 h 879054"/>
                <a:gd name="connsiteX11" fmla="*/ 123500 w 616292"/>
                <a:gd name="connsiteY11" fmla="*/ 0 h 879054"/>
                <a:gd name="connsiteX12" fmla="*/ 127255 w 616292"/>
                <a:gd name="connsiteY12" fmla="*/ 1556 h 879054"/>
                <a:gd name="connsiteX13" fmla="*/ 591933 w 616292"/>
                <a:gd name="connsiteY13" fmla="*/ 1556 h 879054"/>
                <a:gd name="connsiteX14" fmla="*/ 616292 w 616292"/>
                <a:gd name="connsiteY14" fmla="*/ 25915 h 879054"/>
                <a:gd name="connsiteX15" fmla="*/ 616292 w 616292"/>
                <a:gd name="connsiteY15" fmla="*/ 120445 h 879054"/>
                <a:gd name="connsiteX16" fmla="*/ 591933 w 616292"/>
                <a:gd name="connsiteY16" fmla="*/ 144804 h 879054"/>
                <a:gd name="connsiteX17" fmla="*/ 463126 w 616292"/>
                <a:gd name="connsiteY17" fmla="*/ 144804 h 879054"/>
                <a:gd name="connsiteX18" fmla="*/ 463126 w 616292"/>
                <a:gd name="connsiteY18" fmla="*/ 735806 h 879054"/>
                <a:gd name="connsiteX19" fmla="*/ 591933 w 616292"/>
                <a:gd name="connsiteY19" fmla="*/ 735806 h 879054"/>
                <a:gd name="connsiteX20" fmla="*/ 616292 w 616292"/>
                <a:gd name="connsiteY20" fmla="*/ 760165 h 879054"/>
                <a:gd name="connsiteX21" fmla="*/ 616292 w 616292"/>
                <a:gd name="connsiteY21" fmla="*/ 854695 h 879054"/>
                <a:gd name="connsiteX22" fmla="*/ 591933 w 616292"/>
                <a:gd name="connsiteY22" fmla="*/ 879054 h 879054"/>
                <a:gd name="connsiteX23" fmla="*/ 64587 w 616292"/>
                <a:gd name="connsiteY23" fmla="*/ 879054 h 879054"/>
                <a:gd name="connsiteX24" fmla="*/ 60750 w 616292"/>
                <a:gd name="connsiteY24" fmla="*/ 877465 h 879054"/>
                <a:gd name="connsiteX25" fmla="*/ 25304 w 616292"/>
                <a:gd name="connsiteY25" fmla="*/ 877465 h 879054"/>
                <a:gd name="connsiteX26" fmla="*/ 0 w 616292"/>
                <a:gd name="connsiteY26" fmla="*/ 852161 h 87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6292" h="879054">
                  <a:moveTo>
                    <a:pt x="148804" y="370650"/>
                  </a:moveTo>
                  <a:lnTo>
                    <a:pt x="314323" y="370650"/>
                  </a:lnTo>
                  <a:lnTo>
                    <a:pt x="314323" y="144804"/>
                  </a:lnTo>
                  <a:lnTo>
                    <a:pt x="148804" y="144804"/>
                  </a:lnTo>
                  <a:close/>
                  <a:moveTo>
                    <a:pt x="148804" y="735806"/>
                  </a:moveTo>
                  <a:lnTo>
                    <a:pt x="314323" y="735806"/>
                  </a:lnTo>
                  <a:lnTo>
                    <a:pt x="314323" y="513898"/>
                  </a:lnTo>
                  <a:lnTo>
                    <a:pt x="148804" y="513898"/>
                  </a:lnTo>
                  <a:close/>
                  <a:moveTo>
                    <a:pt x="0" y="852161"/>
                  </a:moveTo>
                  <a:lnTo>
                    <a:pt x="0" y="25304"/>
                  </a:lnTo>
                  <a:cubicBezTo>
                    <a:pt x="0" y="11329"/>
                    <a:pt x="11329" y="0"/>
                    <a:pt x="25304" y="0"/>
                  </a:cubicBezTo>
                  <a:lnTo>
                    <a:pt x="123500" y="0"/>
                  </a:lnTo>
                  <a:lnTo>
                    <a:pt x="127255" y="1556"/>
                  </a:lnTo>
                  <a:lnTo>
                    <a:pt x="591933" y="1556"/>
                  </a:lnTo>
                  <a:cubicBezTo>
                    <a:pt x="605386" y="1556"/>
                    <a:pt x="616292" y="12462"/>
                    <a:pt x="616292" y="25915"/>
                  </a:cubicBezTo>
                  <a:lnTo>
                    <a:pt x="616292" y="120445"/>
                  </a:lnTo>
                  <a:cubicBezTo>
                    <a:pt x="616292" y="133898"/>
                    <a:pt x="605386" y="144804"/>
                    <a:pt x="591933" y="144804"/>
                  </a:cubicBezTo>
                  <a:lnTo>
                    <a:pt x="463126" y="144804"/>
                  </a:lnTo>
                  <a:lnTo>
                    <a:pt x="463126" y="735806"/>
                  </a:lnTo>
                  <a:lnTo>
                    <a:pt x="591933" y="735806"/>
                  </a:lnTo>
                  <a:cubicBezTo>
                    <a:pt x="605386" y="735806"/>
                    <a:pt x="616292" y="746712"/>
                    <a:pt x="616292" y="760165"/>
                  </a:cubicBezTo>
                  <a:lnTo>
                    <a:pt x="616292" y="854695"/>
                  </a:lnTo>
                  <a:cubicBezTo>
                    <a:pt x="616292" y="868148"/>
                    <a:pt x="605386" y="879054"/>
                    <a:pt x="591933" y="879054"/>
                  </a:cubicBezTo>
                  <a:lnTo>
                    <a:pt x="64587" y="879054"/>
                  </a:lnTo>
                  <a:lnTo>
                    <a:pt x="60750" y="877465"/>
                  </a:lnTo>
                  <a:lnTo>
                    <a:pt x="25304" y="877465"/>
                  </a:lnTo>
                  <a:cubicBezTo>
                    <a:pt x="11329" y="877465"/>
                    <a:pt x="0" y="866136"/>
                    <a:pt x="0" y="85216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B476C96B-2D49-46E5-8EFE-B6538DCAF38E}"/>
                </a:ext>
              </a:extLst>
            </p:cNvPr>
            <p:cNvSpPr/>
            <p:nvPr/>
          </p:nvSpPr>
          <p:spPr>
            <a:xfrm rot="5400000">
              <a:off x="2386607" y="2362412"/>
              <a:ext cx="225785" cy="328367"/>
            </a:xfrm>
            <a:custGeom>
              <a:avLst/>
              <a:gdLst>
                <a:gd name="connsiteX0" fmla="*/ 384549 w 637728"/>
                <a:gd name="connsiteY0" fmla="*/ 525893 h 927471"/>
                <a:gd name="connsiteX1" fmla="*/ 488925 w 637728"/>
                <a:gd name="connsiteY1" fmla="*/ 565408 h 927471"/>
                <a:gd name="connsiteX2" fmla="*/ 488925 w 637728"/>
                <a:gd name="connsiteY2" fmla="*/ 279317 h 927471"/>
                <a:gd name="connsiteX3" fmla="*/ 384549 w 637728"/>
                <a:gd name="connsiteY3" fmla="*/ 307285 h 927471"/>
                <a:gd name="connsiteX4" fmla="*/ 0 w 637728"/>
                <a:gd name="connsiteY4" fmla="*/ 842635 h 927471"/>
                <a:gd name="connsiteX5" fmla="*/ 0 w 637728"/>
                <a:gd name="connsiteY5" fmla="*/ 136800 h 927471"/>
                <a:gd name="connsiteX6" fmla="*/ 25304 w 637728"/>
                <a:gd name="connsiteY6" fmla="*/ 111496 h 927471"/>
                <a:gd name="connsiteX7" fmla="*/ 123499 w 637728"/>
                <a:gd name="connsiteY7" fmla="*/ 111496 h 927471"/>
                <a:gd name="connsiteX8" fmla="*/ 148803 w 637728"/>
                <a:gd name="connsiteY8" fmla="*/ 136800 h 927471"/>
                <a:gd name="connsiteX9" fmla="*/ 148803 w 637728"/>
                <a:gd name="connsiteY9" fmla="*/ 436644 h 927471"/>
                <a:gd name="connsiteX10" fmla="*/ 235746 w 637728"/>
                <a:gd name="connsiteY10" fmla="*/ 469559 h 927471"/>
                <a:gd name="connsiteX11" fmla="*/ 235746 w 637728"/>
                <a:gd name="connsiteY11" fmla="*/ 215804 h 927471"/>
                <a:gd name="connsiteX12" fmla="*/ 240550 w 637728"/>
                <a:gd name="connsiteY12" fmla="*/ 204205 h 927471"/>
                <a:gd name="connsiteX13" fmla="*/ 241194 w 637728"/>
                <a:gd name="connsiteY13" fmla="*/ 199317 h 927471"/>
                <a:gd name="connsiteX14" fmla="*/ 256558 w 637728"/>
                <a:gd name="connsiteY14" fmla="*/ 187528 h 927471"/>
                <a:gd name="connsiteX15" fmla="*/ 488925 w 637728"/>
                <a:gd name="connsiteY15" fmla="*/ 125265 h 927471"/>
                <a:gd name="connsiteX16" fmla="*/ 488925 w 637728"/>
                <a:gd name="connsiteY16" fmla="*/ 25304 h 927471"/>
                <a:gd name="connsiteX17" fmla="*/ 514229 w 637728"/>
                <a:gd name="connsiteY17" fmla="*/ 0 h 927471"/>
                <a:gd name="connsiteX18" fmla="*/ 612424 w 637728"/>
                <a:gd name="connsiteY18" fmla="*/ 0 h 927471"/>
                <a:gd name="connsiteX19" fmla="*/ 637728 w 637728"/>
                <a:gd name="connsiteY19" fmla="*/ 25304 h 927471"/>
                <a:gd name="connsiteX20" fmla="*/ 637728 w 637728"/>
                <a:gd name="connsiteY20" fmla="*/ 902167 h 927471"/>
                <a:gd name="connsiteX21" fmla="*/ 612424 w 637728"/>
                <a:gd name="connsiteY21" fmla="*/ 927471 h 927471"/>
                <a:gd name="connsiteX22" fmla="*/ 514229 w 637728"/>
                <a:gd name="connsiteY22" fmla="*/ 927471 h 927471"/>
                <a:gd name="connsiteX23" fmla="*/ 488925 w 637728"/>
                <a:gd name="connsiteY23" fmla="*/ 902167 h 927471"/>
                <a:gd name="connsiteX24" fmla="*/ 488925 w 637728"/>
                <a:gd name="connsiteY24" fmla="*/ 724518 h 927471"/>
                <a:gd name="connsiteX25" fmla="*/ 384549 w 637728"/>
                <a:gd name="connsiteY25" fmla="*/ 685003 h 927471"/>
                <a:gd name="connsiteX26" fmla="*/ 384549 w 637728"/>
                <a:gd name="connsiteY26" fmla="*/ 765272 h 927471"/>
                <a:gd name="connsiteX27" fmla="*/ 359245 w 637728"/>
                <a:gd name="connsiteY27" fmla="*/ 790576 h 927471"/>
                <a:gd name="connsiteX28" fmla="*/ 261050 w 637728"/>
                <a:gd name="connsiteY28" fmla="*/ 790576 h 927471"/>
                <a:gd name="connsiteX29" fmla="*/ 235746 w 637728"/>
                <a:gd name="connsiteY29" fmla="*/ 765272 h 927471"/>
                <a:gd name="connsiteX30" fmla="*/ 235746 w 637728"/>
                <a:gd name="connsiteY30" fmla="*/ 628669 h 927471"/>
                <a:gd name="connsiteX31" fmla="*/ 148803 w 637728"/>
                <a:gd name="connsiteY31" fmla="*/ 595754 h 927471"/>
                <a:gd name="connsiteX32" fmla="*/ 148803 w 637728"/>
                <a:gd name="connsiteY32" fmla="*/ 842635 h 927471"/>
                <a:gd name="connsiteX33" fmla="*/ 123499 w 637728"/>
                <a:gd name="connsiteY33" fmla="*/ 867939 h 927471"/>
                <a:gd name="connsiteX34" fmla="*/ 25304 w 637728"/>
                <a:gd name="connsiteY34" fmla="*/ 867939 h 927471"/>
                <a:gd name="connsiteX35" fmla="*/ 0 w 637728"/>
                <a:gd name="connsiteY35" fmla="*/ 842635 h 92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7728" h="927471">
                  <a:moveTo>
                    <a:pt x="384549" y="525893"/>
                  </a:moveTo>
                  <a:lnTo>
                    <a:pt x="488925" y="565408"/>
                  </a:lnTo>
                  <a:lnTo>
                    <a:pt x="488925" y="279317"/>
                  </a:lnTo>
                  <a:lnTo>
                    <a:pt x="384549" y="307285"/>
                  </a:lnTo>
                  <a:close/>
                  <a:moveTo>
                    <a:pt x="0" y="842635"/>
                  </a:moveTo>
                  <a:lnTo>
                    <a:pt x="0" y="136800"/>
                  </a:lnTo>
                  <a:cubicBezTo>
                    <a:pt x="0" y="122825"/>
                    <a:pt x="11329" y="111496"/>
                    <a:pt x="25304" y="111496"/>
                  </a:cubicBezTo>
                  <a:lnTo>
                    <a:pt x="123499" y="111496"/>
                  </a:lnTo>
                  <a:cubicBezTo>
                    <a:pt x="137474" y="111496"/>
                    <a:pt x="148803" y="122825"/>
                    <a:pt x="148803" y="136800"/>
                  </a:cubicBezTo>
                  <a:lnTo>
                    <a:pt x="148803" y="436644"/>
                  </a:lnTo>
                  <a:lnTo>
                    <a:pt x="235746" y="469559"/>
                  </a:lnTo>
                  <a:lnTo>
                    <a:pt x="235746" y="215804"/>
                  </a:lnTo>
                  <a:lnTo>
                    <a:pt x="240550" y="204205"/>
                  </a:lnTo>
                  <a:lnTo>
                    <a:pt x="241194" y="199317"/>
                  </a:lnTo>
                  <a:cubicBezTo>
                    <a:pt x="244431" y="193709"/>
                    <a:pt x="249809" y="189336"/>
                    <a:pt x="256558" y="187528"/>
                  </a:cubicBezTo>
                  <a:lnTo>
                    <a:pt x="488925" y="125265"/>
                  </a:lnTo>
                  <a:lnTo>
                    <a:pt x="488925" y="25304"/>
                  </a:lnTo>
                  <a:cubicBezTo>
                    <a:pt x="488925" y="11329"/>
                    <a:pt x="500254" y="0"/>
                    <a:pt x="514229" y="0"/>
                  </a:cubicBezTo>
                  <a:lnTo>
                    <a:pt x="612424" y="0"/>
                  </a:lnTo>
                  <a:cubicBezTo>
                    <a:pt x="626399" y="0"/>
                    <a:pt x="637728" y="11329"/>
                    <a:pt x="637728" y="25304"/>
                  </a:cubicBezTo>
                  <a:lnTo>
                    <a:pt x="637728" y="902167"/>
                  </a:lnTo>
                  <a:cubicBezTo>
                    <a:pt x="637728" y="916142"/>
                    <a:pt x="626399" y="927471"/>
                    <a:pt x="612424" y="927471"/>
                  </a:cubicBezTo>
                  <a:lnTo>
                    <a:pt x="514229" y="927471"/>
                  </a:lnTo>
                  <a:cubicBezTo>
                    <a:pt x="500254" y="927471"/>
                    <a:pt x="488925" y="916142"/>
                    <a:pt x="488925" y="902167"/>
                  </a:cubicBezTo>
                  <a:lnTo>
                    <a:pt x="488925" y="724518"/>
                  </a:lnTo>
                  <a:lnTo>
                    <a:pt x="384549" y="685003"/>
                  </a:lnTo>
                  <a:lnTo>
                    <a:pt x="384549" y="765272"/>
                  </a:lnTo>
                  <a:cubicBezTo>
                    <a:pt x="384549" y="779247"/>
                    <a:pt x="373220" y="790576"/>
                    <a:pt x="359245" y="790576"/>
                  </a:cubicBezTo>
                  <a:lnTo>
                    <a:pt x="261050" y="790576"/>
                  </a:lnTo>
                  <a:cubicBezTo>
                    <a:pt x="247075" y="790576"/>
                    <a:pt x="235746" y="779247"/>
                    <a:pt x="235746" y="765272"/>
                  </a:cubicBezTo>
                  <a:lnTo>
                    <a:pt x="235746" y="628669"/>
                  </a:lnTo>
                  <a:lnTo>
                    <a:pt x="148803" y="595754"/>
                  </a:lnTo>
                  <a:lnTo>
                    <a:pt x="148803" y="842635"/>
                  </a:lnTo>
                  <a:cubicBezTo>
                    <a:pt x="148803" y="856610"/>
                    <a:pt x="137474" y="867939"/>
                    <a:pt x="123499" y="867939"/>
                  </a:cubicBezTo>
                  <a:lnTo>
                    <a:pt x="25304" y="867939"/>
                  </a:lnTo>
                  <a:cubicBezTo>
                    <a:pt x="11329" y="867939"/>
                    <a:pt x="0" y="856610"/>
                    <a:pt x="0" y="842635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CBC3BC0B-62D4-47BB-ABB2-1C2025881DDE}"/>
                </a:ext>
              </a:extLst>
            </p:cNvPr>
            <p:cNvSpPr/>
            <p:nvPr/>
          </p:nvSpPr>
          <p:spPr>
            <a:xfrm rot="9337013">
              <a:off x="3590380" y="1705756"/>
              <a:ext cx="586895" cy="502039"/>
            </a:xfrm>
            <a:custGeom>
              <a:avLst/>
              <a:gdLst>
                <a:gd name="connsiteX0" fmla="*/ 58708 w 586895"/>
                <a:gd name="connsiteY0" fmla="*/ 405523 h 502039"/>
                <a:gd name="connsiteX1" fmla="*/ 11943 w 586895"/>
                <a:gd name="connsiteY1" fmla="*/ 260106 h 502039"/>
                <a:gd name="connsiteX2" fmla="*/ 61269 w 586895"/>
                <a:gd name="connsiteY2" fmla="*/ 164015 h 502039"/>
                <a:gd name="connsiteX3" fmla="*/ 157360 w 586895"/>
                <a:gd name="connsiteY3" fmla="*/ 213341 h 502039"/>
                <a:gd name="connsiteX4" fmla="*/ 166595 w 586895"/>
                <a:gd name="connsiteY4" fmla="*/ 220709 h 502039"/>
                <a:gd name="connsiteX5" fmla="*/ 178361 w 586895"/>
                <a:gd name="connsiteY5" fmla="*/ 212777 h 502039"/>
                <a:gd name="connsiteX6" fmla="*/ 163341 w 586895"/>
                <a:gd name="connsiteY6" fmla="*/ 186766 h 502039"/>
                <a:gd name="connsiteX7" fmla="*/ 194332 w 586895"/>
                <a:gd name="connsiteY7" fmla="*/ 71455 h 502039"/>
                <a:gd name="connsiteX8" fmla="*/ 275330 w 586895"/>
                <a:gd name="connsiteY8" fmla="*/ 0 h 502039"/>
                <a:gd name="connsiteX9" fmla="*/ 346785 w 586895"/>
                <a:gd name="connsiteY9" fmla="*/ 80998 h 502039"/>
                <a:gd name="connsiteX10" fmla="*/ 364392 w 586895"/>
                <a:gd name="connsiteY10" fmla="*/ 108297 h 502039"/>
                <a:gd name="connsiteX11" fmla="*/ 367232 w 586895"/>
                <a:gd name="connsiteY11" fmla="*/ 118370 h 502039"/>
                <a:gd name="connsiteX12" fmla="*/ 380922 w 586895"/>
                <a:gd name="connsiteY12" fmla="*/ 109141 h 502039"/>
                <a:gd name="connsiteX13" fmla="*/ 422965 w 586895"/>
                <a:gd name="connsiteY13" fmla="*/ 100653 h 502039"/>
                <a:gd name="connsiteX14" fmla="*/ 530977 w 586895"/>
                <a:gd name="connsiteY14" fmla="*/ 100652 h 502039"/>
                <a:gd name="connsiteX15" fmla="*/ 530977 w 586895"/>
                <a:gd name="connsiteY15" fmla="*/ 208665 h 502039"/>
                <a:gd name="connsiteX16" fmla="*/ 499341 w 586895"/>
                <a:gd name="connsiteY16" fmla="*/ 285040 h 502039"/>
                <a:gd name="connsiteX17" fmla="*/ 497895 w 586895"/>
                <a:gd name="connsiteY17" fmla="*/ 286015 h 502039"/>
                <a:gd name="connsiteX18" fmla="*/ 586895 w 586895"/>
                <a:gd name="connsiteY18" fmla="*/ 286015 h 502039"/>
                <a:gd name="connsiteX19" fmla="*/ 586895 w 586895"/>
                <a:gd name="connsiteY19" fmla="*/ 394027 h 502039"/>
                <a:gd name="connsiteX20" fmla="*/ 478883 w 586895"/>
                <a:gd name="connsiteY20" fmla="*/ 502039 h 502039"/>
                <a:gd name="connsiteX21" fmla="*/ 402507 w 586895"/>
                <a:gd name="connsiteY21" fmla="*/ 470403 h 502039"/>
                <a:gd name="connsiteX22" fmla="*/ 390743 w 586895"/>
                <a:gd name="connsiteY22" fmla="*/ 452955 h 502039"/>
                <a:gd name="connsiteX23" fmla="*/ 356848 w 586895"/>
                <a:gd name="connsiteY23" fmla="*/ 459798 h 502039"/>
                <a:gd name="connsiteX24" fmla="*/ 314806 w 586895"/>
                <a:gd name="connsiteY24" fmla="*/ 451310 h 502039"/>
                <a:gd name="connsiteX25" fmla="*/ 267284 w 586895"/>
                <a:gd name="connsiteY25" fmla="*/ 412177 h 502039"/>
                <a:gd name="connsiteX26" fmla="*/ 263556 w 586895"/>
                <a:gd name="connsiteY26" fmla="*/ 404424 h 502039"/>
                <a:gd name="connsiteX27" fmla="*/ 235598 w 586895"/>
                <a:gd name="connsiteY27" fmla="*/ 410068 h 502039"/>
                <a:gd name="connsiteX28" fmla="*/ 193555 w 586895"/>
                <a:gd name="connsiteY28" fmla="*/ 401580 h 502039"/>
                <a:gd name="connsiteX29" fmla="*/ 177655 w 586895"/>
                <a:gd name="connsiteY29" fmla="*/ 391933 h 502039"/>
                <a:gd name="connsiteX30" fmla="*/ 177374 w 586895"/>
                <a:gd name="connsiteY30" fmla="*/ 392285 h 502039"/>
                <a:gd name="connsiteX31" fmla="*/ 58708 w 586895"/>
                <a:gd name="connsiteY31" fmla="*/ 405523 h 50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6895" h="502039">
                  <a:moveTo>
                    <a:pt x="58708" y="405523"/>
                  </a:moveTo>
                  <a:cubicBezTo>
                    <a:pt x="5639" y="378281"/>
                    <a:pt x="-15299" y="313175"/>
                    <a:pt x="11943" y="260106"/>
                  </a:cubicBezTo>
                  <a:lnTo>
                    <a:pt x="61269" y="164015"/>
                  </a:lnTo>
                  <a:lnTo>
                    <a:pt x="157360" y="213341"/>
                  </a:lnTo>
                  <a:lnTo>
                    <a:pt x="166595" y="220709"/>
                  </a:lnTo>
                  <a:lnTo>
                    <a:pt x="178361" y="212777"/>
                  </a:lnTo>
                  <a:lnTo>
                    <a:pt x="163341" y="186766"/>
                  </a:lnTo>
                  <a:cubicBezTo>
                    <a:pt x="149991" y="146847"/>
                    <a:pt x="160781" y="101053"/>
                    <a:pt x="194332" y="71455"/>
                  </a:cubicBezTo>
                  <a:lnTo>
                    <a:pt x="275330" y="0"/>
                  </a:lnTo>
                  <a:lnTo>
                    <a:pt x="346785" y="80998"/>
                  </a:lnTo>
                  <a:cubicBezTo>
                    <a:pt x="354185" y="89385"/>
                    <a:pt x="360046" y="98600"/>
                    <a:pt x="364392" y="108297"/>
                  </a:cubicBezTo>
                  <a:lnTo>
                    <a:pt x="367232" y="118370"/>
                  </a:lnTo>
                  <a:lnTo>
                    <a:pt x="380922" y="109141"/>
                  </a:lnTo>
                  <a:cubicBezTo>
                    <a:pt x="393844" y="103675"/>
                    <a:pt x="408052" y="100653"/>
                    <a:pt x="422965" y="100653"/>
                  </a:cubicBezTo>
                  <a:lnTo>
                    <a:pt x="530977" y="100652"/>
                  </a:lnTo>
                  <a:lnTo>
                    <a:pt x="530977" y="208665"/>
                  </a:lnTo>
                  <a:cubicBezTo>
                    <a:pt x="530977" y="238491"/>
                    <a:pt x="518887" y="265494"/>
                    <a:pt x="499341" y="285040"/>
                  </a:cubicBezTo>
                  <a:lnTo>
                    <a:pt x="497895" y="286015"/>
                  </a:lnTo>
                  <a:lnTo>
                    <a:pt x="586895" y="286015"/>
                  </a:lnTo>
                  <a:lnTo>
                    <a:pt x="586895" y="394027"/>
                  </a:lnTo>
                  <a:cubicBezTo>
                    <a:pt x="586895" y="453680"/>
                    <a:pt x="538536" y="502039"/>
                    <a:pt x="478883" y="502039"/>
                  </a:cubicBezTo>
                  <a:cubicBezTo>
                    <a:pt x="449056" y="502039"/>
                    <a:pt x="422053" y="489949"/>
                    <a:pt x="402507" y="470403"/>
                  </a:cubicBezTo>
                  <a:lnTo>
                    <a:pt x="390743" y="452955"/>
                  </a:lnTo>
                  <a:lnTo>
                    <a:pt x="356848" y="459798"/>
                  </a:lnTo>
                  <a:cubicBezTo>
                    <a:pt x="341935" y="459798"/>
                    <a:pt x="327728" y="456776"/>
                    <a:pt x="314806" y="451310"/>
                  </a:cubicBezTo>
                  <a:cubicBezTo>
                    <a:pt x="295422" y="443111"/>
                    <a:pt x="278930" y="429415"/>
                    <a:pt x="267284" y="412177"/>
                  </a:cubicBezTo>
                  <a:lnTo>
                    <a:pt x="263556" y="404424"/>
                  </a:lnTo>
                  <a:lnTo>
                    <a:pt x="235598" y="410068"/>
                  </a:lnTo>
                  <a:cubicBezTo>
                    <a:pt x="220685" y="410068"/>
                    <a:pt x="206477" y="407045"/>
                    <a:pt x="193555" y="401580"/>
                  </a:cubicBezTo>
                  <a:lnTo>
                    <a:pt x="177655" y="391933"/>
                  </a:lnTo>
                  <a:lnTo>
                    <a:pt x="177374" y="392285"/>
                  </a:lnTo>
                  <a:cubicBezTo>
                    <a:pt x="145083" y="419285"/>
                    <a:pt x="98510" y="425955"/>
                    <a:pt x="58708" y="405523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A2E869E9-5C7E-4FFB-AE42-AC294CEDF3B4}"/>
                </a:ext>
              </a:extLst>
            </p:cNvPr>
            <p:cNvSpPr/>
            <p:nvPr/>
          </p:nvSpPr>
          <p:spPr>
            <a:xfrm rot="11369193">
              <a:off x="3282928" y="1700881"/>
              <a:ext cx="454092" cy="673096"/>
            </a:xfrm>
            <a:custGeom>
              <a:avLst/>
              <a:gdLst>
                <a:gd name="connsiteX0" fmla="*/ 244845 w 454092"/>
                <a:gd name="connsiteY0" fmla="*/ 672066 h 673096"/>
                <a:gd name="connsiteX1" fmla="*/ 137162 w 454092"/>
                <a:gd name="connsiteY1" fmla="*/ 620480 h 673096"/>
                <a:gd name="connsiteX2" fmla="*/ 142731 w 454092"/>
                <a:gd name="connsiteY2" fmla="*/ 501208 h 673096"/>
                <a:gd name="connsiteX3" fmla="*/ 145676 w 454092"/>
                <a:gd name="connsiteY3" fmla="*/ 498530 h 673096"/>
                <a:gd name="connsiteX4" fmla="*/ 125958 w 454092"/>
                <a:gd name="connsiteY4" fmla="*/ 484851 h 673096"/>
                <a:gd name="connsiteX5" fmla="*/ 103603 w 454092"/>
                <a:gd name="connsiteY5" fmla="*/ 449997 h 673096"/>
                <a:gd name="connsiteX6" fmla="*/ 100556 w 454092"/>
                <a:gd name="connsiteY6" fmla="*/ 433800 h 673096"/>
                <a:gd name="connsiteX7" fmla="*/ 65254 w 454092"/>
                <a:gd name="connsiteY7" fmla="*/ 426347 h 673096"/>
                <a:gd name="connsiteX8" fmla="*/ 8863 w 454092"/>
                <a:gd name="connsiteY8" fmla="*/ 284385 h 673096"/>
                <a:gd name="connsiteX9" fmla="*/ 51649 w 454092"/>
                <a:gd name="connsiteY9" fmla="*/ 185208 h 673096"/>
                <a:gd name="connsiteX10" fmla="*/ 117052 w 454092"/>
                <a:gd name="connsiteY10" fmla="*/ 213424 h 673096"/>
                <a:gd name="connsiteX11" fmla="*/ 130683 w 454092"/>
                <a:gd name="connsiteY11" fmla="*/ 193206 h 673096"/>
                <a:gd name="connsiteX12" fmla="*/ 141640 w 454092"/>
                <a:gd name="connsiteY12" fmla="*/ 185819 h 673096"/>
                <a:gd name="connsiteX13" fmla="*/ 134899 w 454092"/>
                <a:gd name="connsiteY13" fmla="*/ 166123 h 673096"/>
                <a:gd name="connsiteX14" fmla="*/ 155761 w 454092"/>
                <a:gd name="connsiteY14" fmla="*/ 86129 h 673096"/>
                <a:gd name="connsiteX15" fmla="*/ 220940 w 454092"/>
                <a:gd name="connsiteY15" fmla="*/ 0 h 673096"/>
                <a:gd name="connsiteX16" fmla="*/ 307069 w 454092"/>
                <a:gd name="connsiteY16" fmla="*/ 65180 h 673096"/>
                <a:gd name="connsiteX17" fmla="*/ 329082 w 454092"/>
                <a:gd name="connsiteY17" fmla="*/ 90087 h 673096"/>
                <a:gd name="connsiteX18" fmla="*/ 390652 w 454092"/>
                <a:gd name="connsiteY18" fmla="*/ 76298 h 673096"/>
                <a:gd name="connsiteX19" fmla="*/ 414257 w 454092"/>
                <a:gd name="connsiteY19" fmla="*/ 181699 h 673096"/>
                <a:gd name="connsiteX20" fmla="*/ 400077 w 454092"/>
                <a:gd name="connsiteY20" fmla="*/ 263143 h 673096"/>
                <a:gd name="connsiteX21" fmla="*/ 392532 w 454092"/>
                <a:gd name="connsiteY21" fmla="*/ 271124 h 673096"/>
                <a:gd name="connsiteX22" fmla="*/ 454092 w 454092"/>
                <a:gd name="connsiteY22" fmla="*/ 271124 h 673096"/>
                <a:gd name="connsiteX23" fmla="*/ 454092 w 454092"/>
                <a:gd name="connsiteY23" fmla="*/ 379136 h 673096"/>
                <a:gd name="connsiteX24" fmla="*/ 346080 w 454092"/>
                <a:gd name="connsiteY24" fmla="*/ 487148 h 673096"/>
                <a:gd name="connsiteX25" fmla="*/ 304037 w 454092"/>
                <a:gd name="connsiteY25" fmla="*/ 478660 h 673096"/>
                <a:gd name="connsiteX26" fmla="*/ 292119 w 454092"/>
                <a:gd name="connsiteY26" fmla="*/ 470626 h 673096"/>
                <a:gd name="connsiteX27" fmla="*/ 288967 w 454092"/>
                <a:gd name="connsiteY27" fmla="*/ 475683 h 673096"/>
                <a:gd name="connsiteX28" fmla="*/ 293737 w 454092"/>
                <a:gd name="connsiteY28" fmla="*/ 477922 h 673096"/>
                <a:gd name="connsiteX29" fmla="*/ 322592 w 454092"/>
                <a:gd name="connsiteY29" fmla="*/ 509656 h 673096"/>
                <a:gd name="connsiteX30" fmla="*/ 378004 w 454092"/>
                <a:gd name="connsiteY30" fmla="*/ 602372 h 673096"/>
                <a:gd name="connsiteX31" fmla="*/ 285289 w 454092"/>
                <a:gd name="connsiteY31" fmla="*/ 657783 h 673096"/>
                <a:gd name="connsiteX32" fmla="*/ 244845 w 454092"/>
                <a:gd name="connsiteY32" fmla="*/ 672066 h 67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092" h="673096">
                  <a:moveTo>
                    <a:pt x="244845" y="672066"/>
                  </a:moveTo>
                  <a:cubicBezTo>
                    <a:pt x="203157" y="677879"/>
                    <a:pt x="160114" y="658883"/>
                    <a:pt x="137162" y="620480"/>
                  </a:cubicBezTo>
                  <a:cubicBezTo>
                    <a:pt x="114209" y="582076"/>
                    <a:pt x="117866" y="535171"/>
                    <a:pt x="142731" y="501208"/>
                  </a:cubicBezTo>
                  <a:lnTo>
                    <a:pt x="145676" y="498530"/>
                  </a:lnTo>
                  <a:lnTo>
                    <a:pt x="125958" y="484851"/>
                  </a:lnTo>
                  <a:cubicBezTo>
                    <a:pt x="116258" y="474713"/>
                    <a:pt x="108706" y="462842"/>
                    <a:pt x="103603" y="449997"/>
                  </a:cubicBezTo>
                  <a:lnTo>
                    <a:pt x="100556" y="433800"/>
                  </a:lnTo>
                  <a:lnTo>
                    <a:pt x="65254" y="426347"/>
                  </a:lnTo>
                  <a:cubicBezTo>
                    <a:pt x="10480" y="402717"/>
                    <a:pt x="-14767" y="339158"/>
                    <a:pt x="8863" y="284385"/>
                  </a:cubicBezTo>
                  <a:lnTo>
                    <a:pt x="51649" y="185208"/>
                  </a:lnTo>
                  <a:lnTo>
                    <a:pt x="117052" y="213424"/>
                  </a:lnTo>
                  <a:lnTo>
                    <a:pt x="130683" y="193206"/>
                  </a:lnTo>
                  <a:lnTo>
                    <a:pt x="141640" y="185819"/>
                  </a:lnTo>
                  <a:lnTo>
                    <a:pt x="134899" y="166123"/>
                  </a:lnTo>
                  <a:cubicBezTo>
                    <a:pt x="131108" y="138741"/>
                    <a:pt x="137762" y="109913"/>
                    <a:pt x="155761" y="86129"/>
                  </a:cubicBezTo>
                  <a:lnTo>
                    <a:pt x="220940" y="0"/>
                  </a:lnTo>
                  <a:lnTo>
                    <a:pt x="307069" y="65180"/>
                  </a:lnTo>
                  <a:lnTo>
                    <a:pt x="329082" y="90087"/>
                  </a:lnTo>
                  <a:lnTo>
                    <a:pt x="390652" y="76298"/>
                  </a:lnTo>
                  <a:lnTo>
                    <a:pt x="414257" y="181699"/>
                  </a:lnTo>
                  <a:cubicBezTo>
                    <a:pt x="420775" y="210805"/>
                    <a:pt x="414879" y="239797"/>
                    <a:pt x="400077" y="263143"/>
                  </a:cubicBezTo>
                  <a:lnTo>
                    <a:pt x="392532" y="271124"/>
                  </a:lnTo>
                  <a:lnTo>
                    <a:pt x="454092" y="271124"/>
                  </a:lnTo>
                  <a:lnTo>
                    <a:pt x="454092" y="379136"/>
                  </a:lnTo>
                  <a:cubicBezTo>
                    <a:pt x="454091" y="438789"/>
                    <a:pt x="405732" y="487149"/>
                    <a:pt x="346080" y="487148"/>
                  </a:cubicBezTo>
                  <a:cubicBezTo>
                    <a:pt x="331166" y="487148"/>
                    <a:pt x="316959" y="484126"/>
                    <a:pt x="304037" y="478660"/>
                  </a:cubicBezTo>
                  <a:lnTo>
                    <a:pt x="292119" y="470626"/>
                  </a:lnTo>
                  <a:lnTo>
                    <a:pt x="288967" y="475683"/>
                  </a:lnTo>
                  <a:lnTo>
                    <a:pt x="293737" y="477922"/>
                  </a:lnTo>
                  <a:cubicBezTo>
                    <a:pt x="305059" y="486210"/>
                    <a:pt x="314941" y="496855"/>
                    <a:pt x="322592" y="509656"/>
                  </a:cubicBezTo>
                  <a:lnTo>
                    <a:pt x="378004" y="602372"/>
                  </a:lnTo>
                  <a:lnTo>
                    <a:pt x="285289" y="657783"/>
                  </a:lnTo>
                  <a:cubicBezTo>
                    <a:pt x="272488" y="665434"/>
                    <a:pt x="258742" y="670128"/>
                    <a:pt x="244845" y="672066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1B79EA16-8187-4435-B350-8586B6AECE49}"/>
                </a:ext>
              </a:extLst>
            </p:cNvPr>
            <p:cNvSpPr/>
            <p:nvPr/>
          </p:nvSpPr>
          <p:spPr>
            <a:xfrm rot="7369348">
              <a:off x="3200123" y="862199"/>
              <a:ext cx="464190" cy="575672"/>
            </a:xfrm>
            <a:custGeom>
              <a:avLst/>
              <a:gdLst>
                <a:gd name="connsiteX0" fmla="*/ 0 w 464190"/>
                <a:gd name="connsiteY0" fmla="*/ 531518 h 575672"/>
                <a:gd name="connsiteX1" fmla="*/ 7556 w 464190"/>
                <a:gd name="connsiteY1" fmla="*/ 423770 h 575672"/>
                <a:gd name="connsiteX2" fmla="*/ 122860 w 464190"/>
                <a:gd name="connsiteY2" fmla="*/ 323579 h 575672"/>
                <a:gd name="connsiteX3" fmla="*/ 164206 w 464190"/>
                <a:gd name="connsiteY3" fmla="*/ 334987 h 575672"/>
                <a:gd name="connsiteX4" fmla="*/ 169258 w 464190"/>
                <a:gd name="connsiteY4" fmla="*/ 338934 h 575672"/>
                <a:gd name="connsiteX5" fmla="*/ 175536 w 464190"/>
                <a:gd name="connsiteY5" fmla="*/ 334656 h 575672"/>
                <a:gd name="connsiteX6" fmla="*/ 196809 w 464190"/>
                <a:gd name="connsiteY6" fmla="*/ 330352 h 575672"/>
                <a:gd name="connsiteX7" fmla="*/ 196177 w 464190"/>
                <a:gd name="connsiteY7" fmla="*/ 329972 h 575672"/>
                <a:gd name="connsiteX8" fmla="*/ 171618 w 464190"/>
                <a:gd name="connsiteY8" fmla="*/ 296633 h 575672"/>
                <a:gd name="connsiteX9" fmla="*/ 161354 w 464190"/>
                <a:gd name="connsiteY9" fmla="*/ 256518 h 575672"/>
                <a:gd name="connsiteX10" fmla="*/ 167238 w 464190"/>
                <a:gd name="connsiteY10" fmla="*/ 215794 h 575672"/>
                <a:gd name="connsiteX11" fmla="*/ 126334 w 464190"/>
                <a:gd name="connsiteY11" fmla="*/ 207536 h 575672"/>
                <a:gd name="connsiteX12" fmla="*/ 60365 w 464190"/>
                <a:gd name="connsiteY12" fmla="*/ 108012 h 575672"/>
                <a:gd name="connsiteX13" fmla="*/ 168377 w 464190"/>
                <a:gd name="connsiteY13" fmla="*/ 0 h 575672"/>
                <a:gd name="connsiteX14" fmla="*/ 276389 w 464190"/>
                <a:gd name="connsiteY14" fmla="*/ 0 h 575672"/>
                <a:gd name="connsiteX15" fmla="*/ 276389 w 464190"/>
                <a:gd name="connsiteY15" fmla="*/ 41395 h 575672"/>
                <a:gd name="connsiteX16" fmla="*/ 277478 w 464190"/>
                <a:gd name="connsiteY16" fmla="*/ 40767 h 575672"/>
                <a:gd name="connsiteX17" fmla="*/ 392773 w 464190"/>
                <a:gd name="connsiteY17" fmla="*/ 71813 h 575672"/>
                <a:gd name="connsiteX18" fmla="*/ 464190 w 464190"/>
                <a:gd name="connsiteY18" fmla="*/ 152845 h 575672"/>
                <a:gd name="connsiteX19" fmla="*/ 383158 w 464190"/>
                <a:gd name="connsiteY19" fmla="*/ 224263 h 575672"/>
                <a:gd name="connsiteX20" fmla="*/ 373417 w 464190"/>
                <a:gd name="connsiteY20" fmla="*/ 229881 h 575672"/>
                <a:gd name="connsiteX21" fmla="*/ 377083 w 464190"/>
                <a:gd name="connsiteY21" fmla="*/ 244207 h 575672"/>
                <a:gd name="connsiteX22" fmla="*/ 370949 w 464190"/>
                <a:gd name="connsiteY22" fmla="*/ 286656 h 575672"/>
                <a:gd name="connsiteX23" fmla="*/ 366322 w 464190"/>
                <a:gd name="connsiteY23" fmla="*/ 299626 h 575672"/>
                <a:gd name="connsiteX24" fmla="*/ 371185 w 464190"/>
                <a:gd name="connsiteY24" fmla="*/ 302553 h 575672"/>
                <a:gd name="connsiteX25" fmla="*/ 399876 w 464190"/>
                <a:gd name="connsiteY25" fmla="*/ 418458 h 575672"/>
                <a:gd name="connsiteX26" fmla="*/ 363581 w 464190"/>
                <a:gd name="connsiteY26" fmla="*/ 520189 h 575672"/>
                <a:gd name="connsiteX27" fmla="*/ 302241 w 464190"/>
                <a:gd name="connsiteY27" fmla="*/ 498304 h 575672"/>
                <a:gd name="connsiteX28" fmla="*/ 294878 w 464190"/>
                <a:gd name="connsiteY28" fmla="*/ 509575 h 575672"/>
                <a:gd name="connsiteX29" fmla="*/ 259432 w 464190"/>
                <a:gd name="connsiteY29" fmla="*/ 533724 h 575672"/>
                <a:gd name="connsiteX30" fmla="*/ 159897 w 464190"/>
                <a:gd name="connsiteY30" fmla="*/ 575672 h 575672"/>
                <a:gd name="connsiteX31" fmla="*/ 142913 w 464190"/>
                <a:gd name="connsiteY31" fmla="*/ 535371 h 575672"/>
                <a:gd name="connsiteX32" fmla="*/ 140129 w 464190"/>
                <a:gd name="connsiteY32" fmla="*/ 536477 h 575672"/>
                <a:gd name="connsiteX33" fmla="*/ 107748 w 464190"/>
                <a:gd name="connsiteY33" fmla="*/ 539074 h 57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4190" h="575672">
                  <a:moveTo>
                    <a:pt x="0" y="531518"/>
                  </a:moveTo>
                  <a:lnTo>
                    <a:pt x="7556" y="423770"/>
                  </a:lnTo>
                  <a:cubicBezTo>
                    <a:pt x="11730" y="364263"/>
                    <a:pt x="63353" y="319406"/>
                    <a:pt x="122860" y="323579"/>
                  </a:cubicBezTo>
                  <a:cubicBezTo>
                    <a:pt x="137736" y="324622"/>
                    <a:pt x="151697" y="328631"/>
                    <a:pt x="164206" y="334987"/>
                  </a:cubicBezTo>
                  <a:lnTo>
                    <a:pt x="169258" y="338934"/>
                  </a:lnTo>
                  <a:lnTo>
                    <a:pt x="175536" y="334656"/>
                  </a:lnTo>
                  <a:lnTo>
                    <a:pt x="196809" y="330352"/>
                  </a:lnTo>
                  <a:lnTo>
                    <a:pt x="196177" y="329972"/>
                  </a:lnTo>
                  <a:cubicBezTo>
                    <a:pt x="185843" y="320481"/>
                    <a:pt x="177540" y="309122"/>
                    <a:pt x="171618" y="296633"/>
                  </a:cubicBezTo>
                  <a:cubicBezTo>
                    <a:pt x="165698" y="284144"/>
                    <a:pt x="162159" y="270525"/>
                    <a:pt x="161354" y="256518"/>
                  </a:cubicBezTo>
                  <a:lnTo>
                    <a:pt x="167238" y="215794"/>
                  </a:lnTo>
                  <a:lnTo>
                    <a:pt x="126334" y="207536"/>
                  </a:lnTo>
                  <a:cubicBezTo>
                    <a:pt x="87567" y="191138"/>
                    <a:pt x="60365" y="152752"/>
                    <a:pt x="60365" y="108012"/>
                  </a:cubicBezTo>
                  <a:cubicBezTo>
                    <a:pt x="60365" y="48359"/>
                    <a:pt x="108724" y="0"/>
                    <a:pt x="168377" y="0"/>
                  </a:cubicBezTo>
                  <a:lnTo>
                    <a:pt x="276389" y="0"/>
                  </a:lnTo>
                  <a:lnTo>
                    <a:pt x="276389" y="41395"/>
                  </a:lnTo>
                  <a:lnTo>
                    <a:pt x="277478" y="40767"/>
                  </a:lnTo>
                  <a:cubicBezTo>
                    <a:pt x="317403" y="27436"/>
                    <a:pt x="363192" y="38249"/>
                    <a:pt x="392773" y="71813"/>
                  </a:cubicBezTo>
                  <a:lnTo>
                    <a:pt x="464190" y="152845"/>
                  </a:lnTo>
                  <a:lnTo>
                    <a:pt x="383158" y="224263"/>
                  </a:lnTo>
                  <a:lnTo>
                    <a:pt x="373417" y="229881"/>
                  </a:lnTo>
                  <a:lnTo>
                    <a:pt x="377083" y="244207"/>
                  </a:lnTo>
                  <a:cubicBezTo>
                    <a:pt x="377888" y="258214"/>
                    <a:pt x="375961" y="272611"/>
                    <a:pt x="370949" y="286656"/>
                  </a:cubicBezTo>
                  <a:lnTo>
                    <a:pt x="366322" y="299626"/>
                  </a:lnTo>
                  <a:lnTo>
                    <a:pt x="371185" y="302553"/>
                  </a:lnTo>
                  <a:cubicBezTo>
                    <a:pt x="402188" y="331024"/>
                    <a:pt x="414910" y="376319"/>
                    <a:pt x="399876" y="418458"/>
                  </a:cubicBezTo>
                  <a:lnTo>
                    <a:pt x="363581" y="520189"/>
                  </a:lnTo>
                  <a:lnTo>
                    <a:pt x="302241" y="498304"/>
                  </a:lnTo>
                  <a:lnTo>
                    <a:pt x="294878" y="509575"/>
                  </a:lnTo>
                  <a:cubicBezTo>
                    <a:pt x="285092" y="519630"/>
                    <a:pt x="273173" y="527933"/>
                    <a:pt x="259432" y="533724"/>
                  </a:cubicBezTo>
                  <a:lnTo>
                    <a:pt x="159897" y="575672"/>
                  </a:lnTo>
                  <a:lnTo>
                    <a:pt x="142913" y="535371"/>
                  </a:lnTo>
                  <a:lnTo>
                    <a:pt x="140129" y="536477"/>
                  </a:lnTo>
                  <a:cubicBezTo>
                    <a:pt x="129786" y="538915"/>
                    <a:pt x="118905" y="539856"/>
                    <a:pt x="107748" y="539074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F8144500-0777-441E-B78C-5DB4E0C7301C}"/>
                </a:ext>
              </a:extLst>
            </p:cNvPr>
            <p:cNvSpPr/>
            <p:nvPr/>
          </p:nvSpPr>
          <p:spPr>
            <a:xfrm rot="20300416">
              <a:off x="3568717" y="827267"/>
              <a:ext cx="526508" cy="509838"/>
            </a:xfrm>
            <a:custGeom>
              <a:avLst/>
              <a:gdLst>
                <a:gd name="connsiteX0" fmla="*/ 262937 w 526508"/>
                <a:gd name="connsiteY0" fmla="*/ 247801 h 509838"/>
                <a:gd name="connsiteX1" fmla="*/ 263459 w 526508"/>
                <a:gd name="connsiteY1" fmla="*/ 259952 h 509838"/>
                <a:gd name="connsiteX2" fmla="*/ 266152 w 526508"/>
                <a:gd name="connsiteY2" fmla="*/ 260214 h 509838"/>
                <a:gd name="connsiteX3" fmla="*/ 216024 w 526508"/>
                <a:gd name="connsiteY3" fmla="*/ 0 h 509838"/>
                <a:gd name="connsiteX4" fmla="*/ 216024 w 526508"/>
                <a:gd name="connsiteY4" fmla="*/ 108012 h 509838"/>
                <a:gd name="connsiteX5" fmla="*/ 207536 w 526508"/>
                <a:gd name="connsiteY5" fmla="*/ 150055 h 509838"/>
                <a:gd name="connsiteX6" fmla="*/ 199593 w 526508"/>
                <a:gd name="connsiteY6" fmla="*/ 161836 h 509838"/>
                <a:gd name="connsiteX7" fmla="*/ 225740 w 526508"/>
                <a:gd name="connsiteY7" fmla="*/ 174553 h 509838"/>
                <a:gd name="connsiteX8" fmla="*/ 261929 w 526508"/>
                <a:gd name="connsiteY8" fmla="*/ 224354 h 509838"/>
                <a:gd name="connsiteX9" fmla="*/ 262800 w 526508"/>
                <a:gd name="connsiteY9" fmla="*/ 244628 h 509838"/>
                <a:gd name="connsiteX10" fmla="*/ 268358 w 526508"/>
                <a:gd name="connsiteY10" fmla="*/ 205340 h 509838"/>
                <a:gd name="connsiteX11" fmla="*/ 323205 w 526508"/>
                <a:gd name="connsiteY11" fmla="*/ 143487 h 509838"/>
                <a:gd name="connsiteX12" fmla="*/ 420339 w 526508"/>
                <a:gd name="connsiteY12" fmla="*/ 96246 h 509838"/>
                <a:gd name="connsiteX13" fmla="*/ 467579 w 526508"/>
                <a:gd name="connsiteY13" fmla="*/ 193379 h 509838"/>
                <a:gd name="connsiteX14" fmla="*/ 451783 w 526508"/>
                <a:gd name="connsiteY14" fmla="*/ 311732 h 509838"/>
                <a:gd name="connsiteX15" fmla="*/ 445636 w 526508"/>
                <a:gd name="connsiteY15" fmla="*/ 316423 h 509838"/>
                <a:gd name="connsiteX16" fmla="*/ 447572 w 526508"/>
                <a:gd name="connsiteY16" fmla="*/ 317434 h 509838"/>
                <a:gd name="connsiteX17" fmla="*/ 475061 w 526508"/>
                <a:gd name="connsiteY17" fmla="*/ 350359 h 509838"/>
                <a:gd name="connsiteX18" fmla="*/ 526508 w 526508"/>
                <a:gd name="connsiteY18" fmla="*/ 445331 h 509838"/>
                <a:gd name="connsiteX19" fmla="*/ 431536 w 526508"/>
                <a:gd name="connsiteY19" fmla="*/ 496778 h 509838"/>
                <a:gd name="connsiteX20" fmla="*/ 312604 w 526508"/>
                <a:gd name="connsiteY20" fmla="*/ 486177 h 509838"/>
                <a:gd name="connsiteX21" fmla="*/ 297289 w 526508"/>
                <a:gd name="connsiteY21" fmla="*/ 467834 h 509838"/>
                <a:gd name="connsiteX22" fmla="*/ 276352 w 526508"/>
                <a:gd name="connsiteY22" fmla="*/ 474247 h 509838"/>
                <a:gd name="connsiteX23" fmla="*/ 170943 w 526508"/>
                <a:gd name="connsiteY23" fmla="*/ 418159 h 509838"/>
                <a:gd name="connsiteX24" fmla="*/ 158381 w 526508"/>
                <a:gd name="connsiteY24" fmla="*/ 377149 h 509838"/>
                <a:gd name="connsiteX25" fmla="*/ 159429 w 526508"/>
                <a:gd name="connsiteY25" fmla="*/ 366349 h 509838"/>
                <a:gd name="connsiteX26" fmla="*/ 132992 w 526508"/>
                <a:gd name="connsiteY26" fmla="*/ 364913 h 509838"/>
                <a:gd name="connsiteX27" fmla="*/ 55520 w 526508"/>
                <a:gd name="connsiteY27" fmla="*/ 233264 h 509838"/>
                <a:gd name="connsiteX28" fmla="*/ 62748 w 526508"/>
                <a:gd name="connsiteY28" fmla="*/ 205364 h 509838"/>
                <a:gd name="connsiteX29" fmla="*/ 31636 w 526508"/>
                <a:gd name="connsiteY29" fmla="*/ 184388 h 509838"/>
                <a:gd name="connsiteX30" fmla="*/ 0 w 526508"/>
                <a:gd name="connsiteY30" fmla="*/ 108012 h 509838"/>
                <a:gd name="connsiteX31" fmla="*/ 108012 w 526508"/>
                <a:gd name="connsiteY31" fmla="*/ 0 h 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6508" h="509838">
                  <a:moveTo>
                    <a:pt x="262937" y="247801"/>
                  </a:moveTo>
                  <a:lnTo>
                    <a:pt x="263459" y="259952"/>
                  </a:lnTo>
                  <a:lnTo>
                    <a:pt x="266152" y="260214"/>
                  </a:lnTo>
                  <a:close/>
                  <a:moveTo>
                    <a:pt x="216024" y="0"/>
                  </a:moveTo>
                  <a:lnTo>
                    <a:pt x="216024" y="108012"/>
                  </a:lnTo>
                  <a:cubicBezTo>
                    <a:pt x="216024" y="122925"/>
                    <a:pt x="213001" y="137133"/>
                    <a:pt x="207536" y="150055"/>
                  </a:cubicBezTo>
                  <a:lnTo>
                    <a:pt x="199593" y="161836"/>
                  </a:lnTo>
                  <a:lnTo>
                    <a:pt x="225740" y="174553"/>
                  </a:lnTo>
                  <a:cubicBezTo>
                    <a:pt x="242448" y="187351"/>
                    <a:pt x="254978" y="204746"/>
                    <a:pt x="261929" y="224354"/>
                  </a:cubicBezTo>
                  <a:lnTo>
                    <a:pt x="262800" y="244628"/>
                  </a:lnTo>
                  <a:lnTo>
                    <a:pt x="268358" y="205340"/>
                  </a:lnTo>
                  <a:cubicBezTo>
                    <a:pt x="277387" y="179214"/>
                    <a:pt x="296383" y="156532"/>
                    <a:pt x="323205" y="143487"/>
                  </a:cubicBezTo>
                  <a:lnTo>
                    <a:pt x="420339" y="96246"/>
                  </a:lnTo>
                  <a:lnTo>
                    <a:pt x="467579" y="193379"/>
                  </a:lnTo>
                  <a:cubicBezTo>
                    <a:pt x="487147" y="233613"/>
                    <a:pt x="479474" y="280031"/>
                    <a:pt x="451783" y="311732"/>
                  </a:cubicBezTo>
                  <a:lnTo>
                    <a:pt x="445636" y="316423"/>
                  </a:lnTo>
                  <a:lnTo>
                    <a:pt x="447572" y="317434"/>
                  </a:lnTo>
                  <a:cubicBezTo>
                    <a:pt x="458533" y="326193"/>
                    <a:pt x="467958" y="337246"/>
                    <a:pt x="475061" y="350359"/>
                  </a:cubicBezTo>
                  <a:lnTo>
                    <a:pt x="526508" y="445331"/>
                  </a:lnTo>
                  <a:lnTo>
                    <a:pt x="431536" y="496778"/>
                  </a:lnTo>
                  <a:cubicBezTo>
                    <a:pt x="392197" y="518088"/>
                    <a:pt x="345488" y="512454"/>
                    <a:pt x="312604" y="486177"/>
                  </a:cubicBezTo>
                  <a:lnTo>
                    <a:pt x="297289" y="467834"/>
                  </a:lnTo>
                  <a:lnTo>
                    <a:pt x="276352" y="474247"/>
                  </a:lnTo>
                  <a:cubicBezTo>
                    <a:pt x="234455" y="478294"/>
                    <a:pt x="192253" y="457498"/>
                    <a:pt x="170943" y="418159"/>
                  </a:cubicBezTo>
                  <a:cubicBezTo>
                    <a:pt x="163840" y="405047"/>
                    <a:pt x="159730" y="391115"/>
                    <a:pt x="158381" y="377149"/>
                  </a:cubicBezTo>
                  <a:lnTo>
                    <a:pt x="159429" y="366349"/>
                  </a:lnTo>
                  <a:lnTo>
                    <a:pt x="132992" y="364913"/>
                  </a:lnTo>
                  <a:cubicBezTo>
                    <a:pt x="75245" y="349952"/>
                    <a:pt x="40560" y="291011"/>
                    <a:pt x="55520" y="233264"/>
                  </a:cubicBezTo>
                  <a:lnTo>
                    <a:pt x="62748" y="205364"/>
                  </a:lnTo>
                  <a:lnTo>
                    <a:pt x="31636" y="184388"/>
                  </a:lnTo>
                  <a:cubicBezTo>
                    <a:pt x="12090" y="164842"/>
                    <a:pt x="0" y="137839"/>
                    <a:pt x="0" y="108012"/>
                  </a:cubicBezTo>
                  <a:cubicBezTo>
                    <a:pt x="0" y="48359"/>
                    <a:pt x="48359" y="0"/>
                    <a:pt x="108012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0F2B5C5B-EC85-4196-81E4-CFE184787EAF}"/>
                </a:ext>
              </a:extLst>
            </p:cNvPr>
            <p:cNvSpPr/>
            <p:nvPr/>
          </p:nvSpPr>
          <p:spPr>
            <a:xfrm rot="14159853">
              <a:off x="1725531" y="1836963"/>
              <a:ext cx="489543" cy="312221"/>
            </a:xfrm>
            <a:custGeom>
              <a:avLst/>
              <a:gdLst>
                <a:gd name="connsiteX0" fmla="*/ 429104 w 489543"/>
                <a:gd name="connsiteY0" fmla="*/ 278379 h 312221"/>
                <a:gd name="connsiteX1" fmla="*/ 312792 w 489543"/>
                <a:gd name="connsiteY1" fmla="*/ 305369 h 312221"/>
                <a:gd name="connsiteX2" fmla="*/ 276374 w 489543"/>
                <a:gd name="connsiteY2" fmla="*/ 282711 h 312221"/>
                <a:gd name="connsiteX3" fmla="*/ 263542 w 489543"/>
                <a:gd name="connsiteY3" fmla="*/ 264747 h 312221"/>
                <a:gd name="connsiteX4" fmla="*/ 246606 w 489543"/>
                <a:gd name="connsiteY4" fmla="*/ 253328 h 312221"/>
                <a:gd name="connsiteX5" fmla="*/ 241461 w 489543"/>
                <a:gd name="connsiteY5" fmla="*/ 245696 h 312221"/>
                <a:gd name="connsiteX6" fmla="*/ 216029 w 489543"/>
                <a:gd name="connsiteY6" fmla="*/ 255975 h 312221"/>
                <a:gd name="connsiteX7" fmla="*/ 174622 w 489543"/>
                <a:gd name="connsiteY7" fmla="*/ 255965 h 312221"/>
                <a:gd name="connsiteX8" fmla="*/ 144951 w 489543"/>
                <a:gd name="connsiteY8" fmla="*/ 243621 h 312221"/>
                <a:gd name="connsiteX9" fmla="*/ 122665 w 489543"/>
                <a:gd name="connsiteY9" fmla="*/ 249748 h 312221"/>
                <a:gd name="connsiteX10" fmla="*/ 7455 w 489543"/>
                <a:gd name="connsiteY10" fmla="*/ 149448 h 312221"/>
                <a:gd name="connsiteX11" fmla="*/ 0 w 489543"/>
                <a:gd name="connsiteY11" fmla="*/ 41694 h 312221"/>
                <a:gd name="connsiteX12" fmla="*/ 107755 w 489543"/>
                <a:gd name="connsiteY12" fmla="*/ 34239 h 312221"/>
                <a:gd name="connsiteX13" fmla="*/ 140313 w 489543"/>
                <a:gd name="connsiteY13" fmla="*/ 38500 h 312221"/>
                <a:gd name="connsiteX14" fmla="*/ 166284 w 489543"/>
                <a:gd name="connsiteY14" fmla="*/ 0 h 312221"/>
                <a:gd name="connsiteX15" fmla="*/ 255828 w 489543"/>
                <a:gd name="connsiteY15" fmla="*/ 60403 h 312221"/>
                <a:gd name="connsiteX16" fmla="*/ 275933 w 489543"/>
                <a:gd name="connsiteY16" fmla="*/ 80803 h 312221"/>
                <a:gd name="connsiteX17" fmla="*/ 280939 w 489543"/>
                <a:gd name="connsiteY17" fmla="*/ 77428 h 312221"/>
                <a:gd name="connsiteX18" fmla="*/ 322982 w 489543"/>
                <a:gd name="connsiteY18" fmla="*/ 68940 h 312221"/>
                <a:gd name="connsiteX19" fmla="*/ 430994 w 489543"/>
                <a:gd name="connsiteY19" fmla="*/ 68940 h 312221"/>
                <a:gd name="connsiteX20" fmla="*/ 430994 w 489543"/>
                <a:gd name="connsiteY20" fmla="*/ 118912 h 312221"/>
                <a:gd name="connsiteX21" fmla="*/ 489543 w 489543"/>
                <a:gd name="connsiteY21" fmla="*/ 140772 h 312221"/>
                <a:gd name="connsiteX22" fmla="*/ 451762 w 489543"/>
                <a:gd name="connsiteY22" fmla="*/ 241961 h 312221"/>
                <a:gd name="connsiteX23" fmla="*/ 429104 w 489543"/>
                <a:gd name="connsiteY23" fmla="*/ 278379 h 31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9543" h="312221">
                  <a:moveTo>
                    <a:pt x="429104" y="278379"/>
                  </a:moveTo>
                  <a:cubicBezTo>
                    <a:pt x="400182" y="308962"/>
                    <a:pt x="354706" y="321018"/>
                    <a:pt x="312792" y="305369"/>
                  </a:cubicBezTo>
                  <a:cubicBezTo>
                    <a:pt x="298821" y="300152"/>
                    <a:pt x="286568" y="292352"/>
                    <a:pt x="276374" y="282711"/>
                  </a:cubicBezTo>
                  <a:lnTo>
                    <a:pt x="263542" y="264747"/>
                  </a:lnTo>
                  <a:lnTo>
                    <a:pt x="246606" y="253328"/>
                  </a:lnTo>
                  <a:lnTo>
                    <a:pt x="241461" y="245696"/>
                  </a:lnTo>
                  <a:lnTo>
                    <a:pt x="216029" y="255975"/>
                  </a:lnTo>
                  <a:cubicBezTo>
                    <a:pt x="202462" y="258611"/>
                    <a:pt x="188392" y="258660"/>
                    <a:pt x="174622" y="255965"/>
                  </a:cubicBezTo>
                  <a:lnTo>
                    <a:pt x="144951" y="243621"/>
                  </a:lnTo>
                  <a:lnTo>
                    <a:pt x="122665" y="249748"/>
                  </a:lnTo>
                  <a:cubicBezTo>
                    <a:pt x="63154" y="253865"/>
                    <a:pt x="11573" y="208959"/>
                    <a:pt x="7455" y="149448"/>
                  </a:cubicBezTo>
                  <a:lnTo>
                    <a:pt x="0" y="41694"/>
                  </a:lnTo>
                  <a:lnTo>
                    <a:pt x="107755" y="34239"/>
                  </a:lnTo>
                  <a:lnTo>
                    <a:pt x="140313" y="38500"/>
                  </a:lnTo>
                  <a:lnTo>
                    <a:pt x="166284" y="0"/>
                  </a:lnTo>
                  <a:lnTo>
                    <a:pt x="255828" y="60403"/>
                  </a:lnTo>
                  <a:lnTo>
                    <a:pt x="275933" y="80803"/>
                  </a:lnTo>
                  <a:lnTo>
                    <a:pt x="280939" y="77428"/>
                  </a:lnTo>
                  <a:cubicBezTo>
                    <a:pt x="293862" y="71962"/>
                    <a:pt x="308069" y="68940"/>
                    <a:pt x="322982" y="68940"/>
                  </a:cubicBezTo>
                  <a:lnTo>
                    <a:pt x="430994" y="68940"/>
                  </a:lnTo>
                  <a:lnTo>
                    <a:pt x="430994" y="118912"/>
                  </a:lnTo>
                  <a:lnTo>
                    <a:pt x="489543" y="140772"/>
                  </a:lnTo>
                  <a:lnTo>
                    <a:pt x="451762" y="241961"/>
                  </a:lnTo>
                  <a:cubicBezTo>
                    <a:pt x="446545" y="255932"/>
                    <a:pt x="438745" y="268185"/>
                    <a:pt x="429104" y="278379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61A8B981-B903-4094-B837-39A60806FA2C}"/>
                </a:ext>
              </a:extLst>
            </p:cNvPr>
            <p:cNvSpPr/>
            <p:nvPr/>
          </p:nvSpPr>
          <p:spPr>
            <a:xfrm rot="2949909">
              <a:off x="2325390" y="1926401"/>
              <a:ext cx="480444" cy="458804"/>
            </a:xfrm>
            <a:custGeom>
              <a:avLst/>
              <a:gdLst>
                <a:gd name="connsiteX0" fmla="*/ 91641 w 480444"/>
                <a:gd name="connsiteY0" fmla="*/ 31636 h 458804"/>
                <a:gd name="connsiteX1" fmla="*/ 168017 w 480444"/>
                <a:gd name="connsiteY1" fmla="*/ 0 h 458804"/>
                <a:gd name="connsiteX2" fmla="*/ 276029 w 480444"/>
                <a:gd name="connsiteY2" fmla="*/ 0 h 458804"/>
                <a:gd name="connsiteX3" fmla="*/ 276029 w 480444"/>
                <a:gd name="connsiteY3" fmla="*/ 38608 h 458804"/>
                <a:gd name="connsiteX4" fmla="*/ 381358 w 480444"/>
                <a:gd name="connsiteY4" fmla="*/ 38608 h 458804"/>
                <a:gd name="connsiteX5" fmla="*/ 381358 w 480444"/>
                <a:gd name="connsiteY5" fmla="*/ 146619 h 458804"/>
                <a:gd name="connsiteX6" fmla="*/ 375922 w 480444"/>
                <a:gd name="connsiteY6" fmla="*/ 173543 h 458804"/>
                <a:gd name="connsiteX7" fmla="*/ 386907 w 480444"/>
                <a:gd name="connsiteY7" fmla="*/ 177237 h 458804"/>
                <a:gd name="connsiteX8" fmla="*/ 480444 w 480444"/>
                <a:gd name="connsiteY8" fmla="*/ 231250 h 458804"/>
                <a:gd name="connsiteX9" fmla="*/ 426432 w 480444"/>
                <a:gd name="connsiteY9" fmla="*/ 324787 h 458804"/>
                <a:gd name="connsiteX10" fmla="*/ 319536 w 480444"/>
                <a:gd name="connsiteY10" fmla="*/ 377986 h 458804"/>
                <a:gd name="connsiteX11" fmla="*/ 317530 w 480444"/>
                <a:gd name="connsiteY11" fmla="*/ 377311 h 458804"/>
                <a:gd name="connsiteX12" fmla="*/ 316871 w 480444"/>
                <a:gd name="connsiteY12" fmla="*/ 378059 h 458804"/>
                <a:gd name="connsiteX13" fmla="*/ 279656 w 480444"/>
                <a:gd name="connsiteY13" fmla="*/ 396216 h 458804"/>
                <a:gd name="connsiteX14" fmla="*/ 245218 w 480444"/>
                <a:gd name="connsiteY14" fmla="*/ 398614 h 458804"/>
                <a:gd name="connsiteX15" fmla="*/ 239739 w 480444"/>
                <a:gd name="connsiteY15" fmla="*/ 458804 h 458804"/>
                <a:gd name="connsiteX16" fmla="*/ 132172 w 480444"/>
                <a:gd name="connsiteY16" fmla="*/ 449011 h 458804"/>
                <a:gd name="connsiteX17" fmla="*/ 34397 w 480444"/>
                <a:gd name="connsiteY17" fmla="*/ 331652 h 458804"/>
                <a:gd name="connsiteX18" fmla="*/ 43257 w 480444"/>
                <a:gd name="connsiteY18" fmla="*/ 301960 h 458804"/>
                <a:gd name="connsiteX19" fmla="*/ 31636 w 480444"/>
                <a:gd name="connsiteY19" fmla="*/ 294125 h 458804"/>
                <a:gd name="connsiteX20" fmla="*/ 0 w 480444"/>
                <a:gd name="connsiteY20" fmla="*/ 217749 h 458804"/>
                <a:gd name="connsiteX21" fmla="*/ 31636 w 480444"/>
                <a:gd name="connsiteY21" fmla="*/ 141373 h 458804"/>
                <a:gd name="connsiteX22" fmla="*/ 62535 w 480444"/>
                <a:gd name="connsiteY22" fmla="*/ 120541 h 458804"/>
                <a:gd name="connsiteX23" fmla="*/ 60005 w 480444"/>
                <a:gd name="connsiteY23" fmla="*/ 108012 h 458804"/>
                <a:gd name="connsiteX24" fmla="*/ 91641 w 480444"/>
                <a:gd name="connsiteY24" fmla="*/ 31636 h 4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0444" h="458804">
                  <a:moveTo>
                    <a:pt x="91641" y="31636"/>
                  </a:moveTo>
                  <a:cubicBezTo>
                    <a:pt x="111188" y="12090"/>
                    <a:pt x="138191" y="0"/>
                    <a:pt x="168017" y="0"/>
                  </a:cubicBezTo>
                  <a:lnTo>
                    <a:pt x="276029" y="0"/>
                  </a:lnTo>
                  <a:lnTo>
                    <a:pt x="276029" y="38608"/>
                  </a:lnTo>
                  <a:lnTo>
                    <a:pt x="381358" y="38608"/>
                  </a:lnTo>
                  <a:lnTo>
                    <a:pt x="381358" y="146619"/>
                  </a:lnTo>
                  <a:lnTo>
                    <a:pt x="375922" y="173543"/>
                  </a:lnTo>
                  <a:lnTo>
                    <a:pt x="386907" y="177237"/>
                  </a:lnTo>
                  <a:lnTo>
                    <a:pt x="480444" y="231250"/>
                  </a:lnTo>
                  <a:lnTo>
                    <a:pt x="426432" y="324787"/>
                  </a:lnTo>
                  <a:cubicBezTo>
                    <a:pt x="404059" y="363531"/>
                    <a:pt x="361307" y="383172"/>
                    <a:pt x="319536" y="377986"/>
                  </a:cubicBezTo>
                  <a:lnTo>
                    <a:pt x="317530" y="377311"/>
                  </a:lnTo>
                  <a:lnTo>
                    <a:pt x="316871" y="378059"/>
                  </a:lnTo>
                  <a:cubicBezTo>
                    <a:pt x="305675" y="386516"/>
                    <a:pt x="293007" y="392639"/>
                    <a:pt x="279656" y="396216"/>
                  </a:cubicBezTo>
                  <a:lnTo>
                    <a:pt x="245218" y="398614"/>
                  </a:lnTo>
                  <a:lnTo>
                    <a:pt x="239739" y="458804"/>
                  </a:lnTo>
                  <a:lnTo>
                    <a:pt x="132172" y="449011"/>
                  </a:lnTo>
                  <a:cubicBezTo>
                    <a:pt x="72764" y="443603"/>
                    <a:pt x="28989" y="391059"/>
                    <a:pt x="34397" y="331652"/>
                  </a:cubicBezTo>
                  <a:lnTo>
                    <a:pt x="43257" y="301960"/>
                  </a:lnTo>
                  <a:lnTo>
                    <a:pt x="31636" y="294125"/>
                  </a:lnTo>
                  <a:cubicBezTo>
                    <a:pt x="12090" y="274579"/>
                    <a:pt x="0" y="247575"/>
                    <a:pt x="0" y="217749"/>
                  </a:cubicBezTo>
                  <a:cubicBezTo>
                    <a:pt x="0" y="187922"/>
                    <a:pt x="12090" y="160919"/>
                    <a:pt x="31636" y="141373"/>
                  </a:cubicBezTo>
                  <a:lnTo>
                    <a:pt x="62535" y="120541"/>
                  </a:lnTo>
                  <a:lnTo>
                    <a:pt x="60005" y="108012"/>
                  </a:lnTo>
                  <a:cubicBezTo>
                    <a:pt x="60006" y="78185"/>
                    <a:pt x="72095" y="51182"/>
                    <a:pt x="91641" y="31636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E12E9968-18B5-4E1B-AE5D-7F18C818D537}"/>
                </a:ext>
              </a:extLst>
            </p:cNvPr>
            <p:cNvSpPr/>
            <p:nvPr/>
          </p:nvSpPr>
          <p:spPr>
            <a:xfrm rot="7092034">
              <a:off x="2141027" y="1994384"/>
              <a:ext cx="248144" cy="398079"/>
            </a:xfrm>
            <a:custGeom>
              <a:avLst/>
              <a:gdLst>
                <a:gd name="connsiteX0" fmla="*/ 6969 w 248144"/>
                <a:gd name="connsiteY0" fmla="*/ 328130 h 398079"/>
                <a:gd name="connsiteX1" fmla="*/ 69950 w 248144"/>
                <a:gd name="connsiteY1" fmla="*/ 188966 h 398079"/>
                <a:gd name="connsiteX2" fmla="*/ 70430 w 248144"/>
                <a:gd name="connsiteY2" fmla="*/ 188888 h 398079"/>
                <a:gd name="connsiteX3" fmla="*/ 63756 w 248144"/>
                <a:gd name="connsiteY3" fmla="*/ 184388 h 398079"/>
                <a:gd name="connsiteX4" fmla="*/ 32120 w 248144"/>
                <a:gd name="connsiteY4" fmla="*/ 108012 h 398079"/>
                <a:gd name="connsiteX5" fmla="*/ 140132 w 248144"/>
                <a:gd name="connsiteY5" fmla="*/ 0 h 398079"/>
                <a:gd name="connsiteX6" fmla="*/ 248144 w 248144"/>
                <a:gd name="connsiteY6" fmla="*/ 0 h 398079"/>
                <a:gd name="connsiteX7" fmla="*/ 248144 w 248144"/>
                <a:gd name="connsiteY7" fmla="*/ 108012 h 398079"/>
                <a:gd name="connsiteX8" fmla="*/ 182175 w 248144"/>
                <a:gd name="connsiteY8" fmla="*/ 207536 h 398079"/>
                <a:gd name="connsiteX9" fmla="*/ 176575 w 248144"/>
                <a:gd name="connsiteY9" fmla="*/ 208666 h 398079"/>
                <a:gd name="connsiteX10" fmla="*/ 186344 w 248144"/>
                <a:gd name="connsiteY10" fmla="*/ 215599 h 398079"/>
                <a:gd name="connsiteX11" fmla="*/ 209114 w 248144"/>
                <a:gd name="connsiteY11" fmla="*/ 251947 h 398079"/>
                <a:gd name="connsiteX12" fmla="*/ 247205 w 248144"/>
                <a:gd name="connsiteY12" fmla="*/ 353020 h 398079"/>
                <a:gd name="connsiteX13" fmla="*/ 146132 w 248144"/>
                <a:gd name="connsiteY13" fmla="*/ 391111 h 398079"/>
                <a:gd name="connsiteX14" fmla="*/ 6969 w 248144"/>
                <a:gd name="connsiteY14" fmla="*/ 328130 h 398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144" h="398079">
                  <a:moveTo>
                    <a:pt x="6969" y="328130"/>
                  </a:moveTo>
                  <a:cubicBezTo>
                    <a:pt x="-14069" y="272309"/>
                    <a:pt x="14129" y="210003"/>
                    <a:pt x="69950" y="188966"/>
                  </a:cubicBezTo>
                  <a:lnTo>
                    <a:pt x="70430" y="188888"/>
                  </a:lnTo>
                  <a:lnTo>
                    <a:pt x="63756" y="184388"/>
                  </a:lnTo>
                  <a:cubicBezTo>
                    <a:pt x="44210" y="164842"/>
                    <a:pt x="32120" y="137838"/>
                    <a:pt x="32120" y="108012"/>
                  </a:cubicBezTo>
                  <a:cubicBezTo>
                    <a:pt x="32120" y="48359"/>
                    <a:pt x="80479" y="0"/>
                    <a:pt x="140132" y="0"/>
                  </a:cubicBezTo>
                  <a:lnTo>
                    <a:pt x="248144" y="0"/>
                  </a:lnTo>
                  <a:lnTo>
                    <a:pt x="248144" y="108012"/>
                  </a:lnTo>
                  <a:cubicBezTo>
                    <a:pt x="248144" y="152751"/>
                    <a:pt x="220942" y="191139"/>
                    <a:pt x="182175" y="207536"/>
                  </a:cubicBezTo>
                  <a:lnTo>
                    <a:pt x="176575" y="208666"/>
                  </a:lnTo>
                  <a:lnTo>
                    <a:pt x="186344" y="215599"/>
                  </a:lnTo>
                  <a:cubicBezTo>
                    <a:pt x="196016" y="225764"/>
                    <a:pt x="203854" y="237992"/>
                    <a:pt x="209114" y="251947"/>
                  </a:cubicBezTo>
                  <a:lnTo>
                    <a:pt x="247205" y="353020"/>
                  </a:lnTo>
                  <a:lnTo>
                    <a:pt x="146132" y="391111"/>
                  </a:lnTo>
                  <a:cubicBezTo>
                    <a:pt x="90312" y="412148"/>
                    <a:pt x="28006" y="383950"/>
                    <a:pt x="6969" y="32813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FA9EBFF5-FBE9-4308-ADEF-D0487FCA1130}"/>
                </a:ext>
              </a:extLst>
            </p:cNvPr>
            <p:cNvSpPr/>
            <p:nvPr/>
          </p:nvSpPr>
          <p:spPr>
            <a:xfrm rot="5907644">
              <a:off x="2075052" y="832453"/>
              <a:ext cx="659428" cy="645297"/>
            </a:xfrm>
            <a:custGeom>
              <a:avLst/>
              <a:gdLst>
                <a:gd name="connsiteX0" fmla="*/ 0 w 659428"/>
                <a:gd name="connsiteY0" fmla="*/ 303548 h 645297"/>
                <a:gd name="connsiteX1" fmla="*/ 53902 w 659428"/>
                <a:gd name="connsiteY1" fmla="*/ 259110 h 645297"/>
                <a:gd name="connsiteX2" fmla="*/ 47820 w 659428"/>
                <a:gd name="connsiteY2" fmla="*/ 247557 h 645297"/>
                <a:gd name="connsiteX3" fmla="*/ 17417 w 659428"/>
                <a:gd name="connsiteY3" fmla="*/ 143912 h 645297"/>
                <a:gd name="connsiteX4" fmla="*/ 121062 w 659428"/>
                <a:gd name="connsiteY4" fmla="*/ 113510 h 645297"/>
                <a:gd name="connsiteX5" fmla="*/ 163795 w 659428"/>
                <a:gd name="connsiteY5" fmla="*/ 109820 h 645297"/>
                <a:gd name="connsiteX6" fmla="*/ 182897 w 659428"/>
                <a:gd name="connsiteY6" fmla="*/ 115895 h 645297"/>
                <a:gd name="connsiteX7" fmla="*/ 189589 w 659428"/>
                <a:gd name="connsiteY7" fmla="*/ 82112 h 645297"/>
                <a:gd name="connsiteX8" fmla="*/ 240298 w 659428"/>
                <a:gd name="connsiteY8" fmla="*/ 92157 h 645297"/>
                <a:gd name="connsiteX9" fmla="*/ 285921 w 659428"/>
                <a:gd name="connsiteY9" fmla="*/ 0 h 645297"/>
                <a:gd name="connsiteX10" fmla="*/ 382721 w 659428"/>
                <a:gd name="connsiteY10" fmla="*/ 47921 h 645297"/>
                <a:gd name="connsiteX11" fmla="*/ 442646 w 659428"/>
                <a:gd name="connsiteY11" fmla="*/ 151197 h 645297"/>
                <a:gd name="connsiteX12" fmla="*/ 433331 w 659428"/>
                <a:gd name="connsiteY12" fmla="*/ 186147 h 645297"/>
                <a:gd name="connsiteX13" fmla="*/ 457818 w 659428"/>
                <a:gd name="connsiteY13" fmla="*/ 186146 h 645297"/>
                <a:gd name="connsiteX14" fmla="*/ 457817 w 659428"/>
                <a:gd name="connsiteY14" fmla="*/ 210106 h 645297"/>
                <a:gd name="connsiteX15" fmla="*/ 460613 w 659428"/>
                <a:gd name="connsiteY15" fmla="*/ 208221 h 645297"/>
                <a:gd name="connsiteX16" fmla="*/ 502656 w 659428"/>
                <a:gd name="connsiteY16" fmla="*/ 199733 h 645297"/>
                <a:gd name="connsiteX17" fmla="*/ 610668 w 659428"/>
                <a:gd name="connsiteY17" fmla="*/ 199733 h 645297"/>
                <a:gd name="connsiteX18" fmla="*/ 610668 w 659428"/>
                <a:gd name="connsiteY18" fmla="*/ 307745 h 645297"/>
                <a:gd name="connsiteX19" fmla="*/ 604589 w 659428"/>
                <a:gd name="connsiteY19" fmla="*/ 337857 h 645297"/>
                <a:gd name="connsiteX20" fmla="*/ 659428 w 659428"/>
                <a:gd name="connsiteY20" fmla="*/ 362766 h 645297"/>
                <a:gd name="connsiteX21" fmla="*/ 614761 w 659428"/>
                <a:gd name="connsiteY21" fmla="*/ 461109 h 645297"/>
                <a:gd name="connsiteX22" fmla="*/ 554372 w 659428"/>
                <a:gd name="connsiteY22" fmla="*/ 517565 h 645297"/>
                <a:gd name="connsiteX23" fmla="*/ 541990 w 659428"/>
                <a:gd name="connsiteY23" fmla="*/ 519650 h 645297"/>
                <a:gd name="connsiteX24" fmla="*/ 542315 w 659428"/>
                <a:gd name="connsiteY24" fmla="*/ 535742 h 645297"/>
                <a:gd name="connsiteX25" fmla="*/ 459534 w 659428"/>
                <a:gd name="connsiteY25" fmla="*/ 621790 h 645297"/>
                <a:gd name="connsiteX26" fmla="*/ 354111 w 659428"/>
                <a:gd name="connsiteY26" fmla="*/ 645297 h 645297"/>
                <a:gd name="connsiteX27" fmla="*/ 335566 w 659428"/>
                <a:gd name="connsiteY27" fmla="*/ 562127 h 645297"/>
                <a:gd name="connsiteX28" fmla="*/ 323841 w 659428"/>
                <a:gd name="connsiteY28" fmla="*/ 567343 h 645297"/>
                <a:gd name="connsiteX29" fmla="*/ 218418 w 659428"/>
                <a:gd name="connsiteY29" fmla="*/ 590850 h 645297"/>
                <a:gd name="connsiteX30" fmla="*/ 208185 w 659428"/>
                <a:gd name="connsiteY30" fmla="*/ 544959 h 645297"/>
                <a:gd name="connsiteX31" fmla="*/ 153227 w 659428"/>
                <a:gd name="connsiteY31" fmla="*/ 557213 h 645297"/>
                <a:gd name="connsiteX32" fmla="*/ 129720 w 659428"/>
                <a:gd name="connsiteY32" fmla="*/ 451790 h 645297"/>
                <a:gd name="connsiteX33" fmla="*/ 129118 w 659428"/>
                <a:gd name="connsiteY33" fmla="*/ 421965 h 645297"/>
                <a:gd name="connsiteX34" fmla="*/ 102003 w 659428"/>
                <a:gd name="connsiteY34" fmla="*/ 413929 h 645297"/>
                <a:gd name="connsiteX35" fmla="*/ 68709 w 659428"/>
                <a:gd name="connsiteY35" fmla="*/ 386889 h 64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9428" h="645297">
                  <a:moveTo>
                    <a:pt x="0" y="303548"/>
                  </a:moveTo>
                  <a:lnTo>
                    <a:pt x="53902" y="259110"/>
                  </a:lnTo>
                  <a:lnTo>
                    <a:pt x="47820" y="247557"/>
                  </a:lnTo>
                  <a:lnTo>
                    <a:pt x="17417" y="143912"/>
                  </a:lnTo>
                  <a:lnTo>
                    <a:pt x="121062" y="113510"/>
                  </a:lnTo>
                  <a:cubicBezTo>
                    <a:pt x="135373" y="109312"/>
                    <a:pt x="149856" y="108213"/>
                    <a:pt x="163795" y="109820"/>
                  </a:cubicBezTo>
                  <a:lnTo>
                    <a:pt x="182897" y="115895"/>
                  </a:lnTo>
                  <a:lnTo>
                    <a:pt x="189589" y="82112"/>
                  </a:lnTo>
                  <a:lnTo>
                    <a:pt x="240298" y="92157"/>
                  </a:lnTo>
                  <a:lnTo>
                    <a:pt x="285921" y="0"/>
                  </a:lnTo>
                  <a:lnTo>
                    <a:pt x="382721" y="47921"/>
                  </a:lnTo>
                  <a:cubicBezTo>
                    <a:pt x="422816" y="67770"/>
                    <a:pt x="445150" y="109179"/>
                    <a:pt x="442646" y="151197"/>
                  </a:cubicBezTo>
                  <a:lnTo>
                    <a:pt x="433331" y="186147"/>
                  </a:lnTo>
                  <a:lnTo>
                    <a:pt x="457818" y="186146"/>
                  </a:lnTo>
                  <a:lnTo>
                    <a:pt x="457817" y="210106"/>
                  </a:lnTo>
                  <a:lnTo>
                    <a:pt x="460613" y="208221"/>
                  </a:lnTo>
                  <a:cubicBezTo>
                    <a:pt x="473535" y="202755"/>
                    <a:pt x="487743" y="199733"/>
                    <a:pt x="502656" y="199733"/>
                  </a:cubicBezTo>
                  <a:lnTo>
                    <a:pt x="610668" y="199733"/>
                  </a:lnTo>
                  <a:lnTo>
                    <a:pt x="610668" y="307745"/>
                  </a:lnTo>
                  <a:lnTo>
                    <a:pt x="604589" y="337857"/>
                  </a:lnTo>
                  <a:lnTo>
                    <a:pt x="659428" y="362766"/>
                  </a:lnTo>
                  <a:lnTo>
                    <a:pt x="614761" y="461109"/>
                  </a:lnTo>
                  <a:cubicBezTo>
                    <a:pt x="602426" y="488265"/>
                    <a:pt x="580252" y="507851"/>
                    <a:pt x="554372" y="517565"/>
                  </a:cubicBezTo>
                  <a:lnTo>
                    <a:pt x="541990" y="519650"/>
                  </a:lnTo>
                  <a:lnTo>
                    <a:pt x="542315" y="535742"/>
                  </a:lnTo>
                  <a:cubicBezTo>
                    <a:pt x="534748" y="577148"/>
                    <a:pt x="503202" y="612053"/>
                    <a:pt x="459534" y="621790"/>
                  </a:cubicBezTo>
                  <a:lnTo>
                    <a:pt x="354111" y="645297"/>
                  </a:lnTo>
                  <a:lnTo>
                    <a:pt x="335566" y="562127"/>
                  </a:lnTo>
                  <a:lnTo>
                    <a:pt x="323841" y="567343"/>
                  </a:lnTo>
                  <a:lnTo>
                    <a:pt x="218418" y="590850"/>
                  </a:lnTo>
                  <a:lnTo>
                    <a:pt x="208185" y="544959"/>
                  </a:lnTo>
                  <a:lnTo>
                    <a:pt x="153227" y="557213"/>
                  </a:lnTo>
                  <a:lnTo>
                    <a:pt x="129720" y="451790"/>
                  </a:lnTo>
                  <a:lnTo>
                    <a:pt x="129118" y="421965"/>
                  </a:lnTo>
                  <a:lnTo>
                    <a:pt x="102003" y="413929"/>
                  </a:lnTo>
                  <a:cubicBezTo>
                    <a:pt x="89565" y="407436"/>
                    <a:pt x="78196" y="398396"/>
                    <a:pt x="68709" y="386889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3E89D0BD-9381-48F3-A623-D9992FB0F699}"/>
                </a:ext>
              </a:extLst>
            </p:cNvPr>
            <p:cNvGrpSpPr/>
            <p:nvPr/>
          </p:nvGrpSpPr>
          <p:grpSpPr>
            <a:xfrm>
              <a:off x="3440832" y="1132954"/>
              <a:ext cx="700891" cy="692848"/>
              <a:chOff x="4489444" y="3212976"/>
              <a:chExt cx="700891" cy="692848"/>
            </a:xfrm>
            <a:solidFill>
              <a:sysClr val="window" lastClr="FFFFFF">
                <a:lumMod val="85000"/>
              </a:sysClr>
            </a:solidFill>
          </p:grpSpPr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83F71E14-E4BC-4186-AC92-126E7A081B12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DA43B0E1-F2F6-47A5-BE68-6B998523D8DD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96" name="グループ化 495">
                    <a:extLst>
                      <a:ext uri="{FF2B5EF4-FFF2-40B4-BE49-F238E27FC236}">
                        <a16:creationId xmlns:a16="http://schemas.microsoft.com/office/drawing/2014/main" id="{FBB6225E-78AB-429C-8539-039DEAB9904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00" name="楕円 20">
                      <a:extLst>
                        <a:ext uri="{FF2B5EF4-FFF2-40B4-BE49-F238E27FC236}">
                          <a16:creationId xmlns:a16="http://schemas.microsoft.com/office/drawing/2014/main" id="{87C3B2E3-3A77-4627-9E09-C40308317D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01" name="楕円 20">
                      <a:extLst>
                        <a:ext uri="{FF2B5EF4-FFF2-40B4-BE49-F238E27FC236}">
                          <a16:creationId xmlns:a16="http://schemas.microsoft.com/office/drawing/2014/main" id="{0E2E8DE7-5187-4D7F-B993-B5B7B6BCB9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7" name="グループ化 496">
                    <a:extLst>
                      <a:ext uri="{FF2B5EF4-FFF2-40B4-BE49-F238E27FC236}">
                        <a16:creationId xmlns:a16="http://schemas.microsoft.com/office/drawing/2014/main" id="{0F688869-9050-43AE-99C3-7431B5D4DC2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98" name="楕円 20">
                      <a:extLst>
                        <a:ext uri="{FF2B5EF4-FFF2-40B4-BE49-F238E27FC236}">
                          <a16:creationId xmlns:a16="http://schemas.microsoft.com/office/drawing/2014/main" id="{5006C0E5-83F8-4609-A91A-8F9B61A435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9" name="楕円 20">
                      <a:extLst>
                        <a:ext uri="{FF2B5EF4-FFF2-40B4-BE49-F238E27FC236}">
                          <a16:creationId xmlns:a16="http://schemas.microsoft.com/office/drawing/2014/main" id="{2059096C-1D41-4EF8-8B42-A8BF8B69530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EFF178BC-1026-4EE0-93C5-A4C5195A7F59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90" name="グループ化 489">
                    <a:extLst>
                      <a:ext uri="{FF2B5EF4-FFF2-40B4-BE49-F238E27FC236}">
                        <a16:creationId xmlns:a16="http://schemas.microsoft.com/office/drawing/2014/main" id="{AB21C346-6C33-4975-96A6-82FBE162D125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94" name="楕円 20">
                      <a:extLst>
                        <a:ext uri="{FF2B5EF4-FFF2-40B4-BE49-F238E27FC236}">
                          <a16:creationId xmlns:a16="http://schemas.microsoft.com/office/drawing/2014/main" id="{EED0EA27-755E-42BB-8312-02AE4BCD14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5" name="楕円 20">
                      <a:extLst>
                        <a:ext uri="{FF2B5EF4-FFF2-40B4-BE49-F238E27FC236}">
                          <a16:creationId xmlns:a16="http://schemas.microsoft.com/office/drawing/2014/main" id="{D5D1125A-166C-4CE2-A80B-882B5497DDD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91" name="グループ化 490">
                    <a:extLst>
                      <a:ext uri="{FF2B5EF4-FFF2-40B4-BE49-F238E27FC236}">
                        <a16:creationId xmlns:a16="http://schemas.microsoft.com/office/drawing/2014/main" id="{AC4FAF48-BB70-4C2C-AA1C-69259571544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92" name="楕円 20">
                      <a:extLst>
                        <a:ext uri="{FF2B5EF4-FFF2-40B4-BE49-F238E27FC236}">
                          <a16:creationId xmlns:a16="http://schemas.microsoft.com/office/drawing/2014/main" id="{49A29898-A242-42FA-8335-A13B8D388A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93" name="楕円 20">
                      <a:extLst>
                        <a:ext uri="{FF2B5EF4-FFF2-40B4-BE49-F238E27FC236}">
                          <a16:creationId xmlns:a16="http://schemas.microsoft.com/office/drawing/2014/main" id="{E75AF143-F472-421E-A98F-4F81832CC2B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0177BB1E-D3BC-4580-9D0B-86B7F283C296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84" name="グループ化 483">
                    <a:extLst>
                      <a:ext uri="{FF2B5EF4-FFF2-40B4-BE49-F238E27FC236}">
                        <a16:creationId xmlns:a16="http://schemas.microsoft.com/office/drawing/2014/main" id="{0AFDB799-0807-4152-8827-8ABAC367EE43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88" name="楕円 20">
                      <a:extLst>
                        <a:ext uri="{FF2B5EF4-FFF2-40B4-BE49-F238E27FC236}">
                          <a16:creationId xmlns:a16="http://schemas.microsoft.com/office/drawing/2014/main" id="{86AD772A-1BA1-4EC2-9694-837EB0D736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9" name="楕円 20">
                      <a:extLst>
                        <a:ext uri="{FF2B5EF4-FFF2-40B4-BE49-F238E27FC236}">
                          <a16:creationId xmlns:a16="http://schemas.microsoft.com/office/drawing/2014/main" id="{8AF0FD09-6D9C-4903-B28C-FF4B45E66FD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85" name="グループ化 484">
                    <a:extLst>
                      <a:ext uri="{FF2B5EF4-FFF2-40B4-BE49-F238E27FC236}">
                        <a16:creationId xmlns:a16="http://schemas.microsoft.com/office/drawing/2014/main" id="{2E50CF4C-ED32-4335-B08E-549275E757E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86" name="楕円 20">
                      <a:extLst>
                        <a:ext uri="{FF2B5EF4-FFF2-40B4-BE49-F238E27FC236}">
                          <a16:creationId xmlns:a16="http://schemas.microsoft.com/office/drawing/2014/main" id="{5A7112AF-A73E-4A4D-A9EF-E8403BF3C4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7" name="楕円 20">
                      <a:extLst>
                        <a:ext uri="{FF2B5EF4-FFF2-40B4-BE49-F238E27FC236}">
                          <a16:creationId xmlns:a16="http://schemas.microsoft.com/office/drawing/2014/main" id="{CC8B3E70-B979-4B76-AEC7-AA374B669D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77" name="グループ化 476">
                  <a:extLst>
                    <a:ext uri="{FF2B5EF4-FFF2-40B4-BE49-F238E27FC236}">
                      <a16:creationId xmlns:a16="http://schemas.microsoft.com/office/drawing/2014/main" id="{500EBA93-0B42-4BA9-B521-E6D718DA5502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09F61525-CB01-4711-B244-E9C543B99568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82" name="楕円 20">
                      <a:extLst>
                        <a:ext uri="{FF2B5EF4-FFF2-40B4-BE49-F238E27FC236}">
                          <a16:creationId xmlns:a16="http://schemas.microsoft.com/office/drawing/2014/main" id="{495111F8-B089-4C38-8714-ECCC9D87E7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3" name="楕円 20">
                      <a:extLst>
                        <a:ext uri="{FF2B5EF4-FFF2-40B4-BE49-F238E27FC236}">
                          <a16:creationId xmlns:a16="http://schemas.microsoft.com/office/drawing/2014/main" id="{26128C0B-DDED-4237-8BA6-124B18353B7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75A3DFE6-025D-4A17-8C8F-E41B594EFEE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80" name="楕円 20">
                      <a:extLst>
                        <a:ext uri="{FF2B5EF4-FFF2-40B4-BE49-F238E27FC236}">
                          <a16:creationId xmlns:a16="http://schemas.microsoft.com/office/drawing/2014/main" id="{C44321CD-F606-41E0-8122-362FCA0679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1" name="楕円 20">
                      <a:extLst>
                        <a:ext uri="{FF2B5EF4-FFF2-40B4-BE49-F238E27FC236}">
                          <a16:creationId xmlns:a16="http://schemas.microsoft.com/office/drawing/2014/main" id="{EF570323-D59F-48B2-9809-677000AF60F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F4CF3E04-AAB1-4657-A1E5-6E7810DC028C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F3FACFB-B5B8-4D9C-BF87-DB5D67D15529}"/>
                </a:ext>
              </a:extLst>
            </p:cNvPr>
            <p:cNvGrpSpPr/>
            <p:nvPr/>
          </p:nvGrpSpPr>
          <p:grpSpPr>
            <a:xfrm>
              <a:off x="1761566" y="1134163"/>
              <a:ext cx="588824" cy="582067"/>
              <a:chOff x="4489444" y="3212976"/>
              <a:chExt cx="700891" cy="692848"/>
            </a:xfrm>
            <a:solidFill>
              <a:sysClr val="window" lastClr="FFFFFF">
                <a:lumMod val="85000"/>
              </a:sysClr>
            </a:solidFill>
          </p:grpSpPr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9F46320C-C848-4E5B-B85D-89DD1E44450D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7E25C562-D956-4DD9-A575-3268748939E7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66" name="グループ化 465">
                    <a:extLst>
                      <a:ext uri="{FF2B5EF4-FFF2-40B4-BE49-F238E27FC236}">
                        <a16:creationId xmlns:a16="http://schemas.microsoft.com/office/drawing/2014/main" id="{C2F725BA-62A6-47B8-993B-955F29698B6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70" name="楕円 20">
                      <a:extLst>
                        <a:ext uri="{FF2B5EF4-FFF2-40B4-BE49-F238E27FC236}">
                          <a16:creationId xmlns:a16="http://schemas.microsoft.com/office/drawing/2014/main" id="{35291B15-C811-44B9-8F26-AF217A0828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71" name="楕円 20">
                      <a:extLst>
                        <a:ext uri="{FF2B5EF4-FFF2-40B4-BE49-F238E27FC236}">
                          <a16:creationId xmlns:a16="http://schemas.microsoft.com/office/drawing/2014/main" id="{9DAAEAB4-DA1F-4AE4-A94B-8D88557F3CC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7" name="グループ化 466">
                    <a:extLst>
                      <a:ext uri="{FF2B5EF4-FFF2-40B4-BE49-F238E27FC236}">
                        <a16:creationId xmlns:a16="http://schemas.microsoft.com/office/drawing/2014/main" id="{DFCC2895-5581-4DAD-AC2E-955E71DDAEE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68" name="楕円 20">
                      <a:extLst>
                        <a:ext uri="{FF2B5EF4-FFF2-40B4-BE49-F238E27FC236}">
                          <a16:creationId xmlns:a16="http://schemas.microsoft.com/office/drawing/2014/main" id="{0E960CCE-74C2-47E4-89A5-5C57525B4E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9" name="楕円 20">
                      <a:extLst>
                        <a:ext uri="{FF2B5EF4-FFF2-40B4-BE49-F238E27FC236}">
                          <a16:creationId xmlns:a16="http://schemas.microsoft.com/office/drawing/2014/main" id="{704CC689-CFD4-4CC3-BCE6-DA6AD5115C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090C14FF-A4A2-46ED-AC36-E1B54012158F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60" name="グループ化 459">
                    <a:extLst>
                      <a:ext uri="{FF2B5EF4-FFF2-40B4-BE49-F238E27FC236}">
                        <a16:creationId xmlns:a16="http://schemas.microsoft.com/office/drawing/2014/main" id="{44FBA7C2-1A05-4F89-A880-D09D9B6BB89E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64" name="楕円 20">
                      <a:extLst>
                        <a:ext uri="{FF2B5EF4-FFF2-40B4-BE49-F238E27FC236}">
                          <a16:creationId xmlns:a16="http://schemas.microsoft.com/office/drawing/2014/main" id="{A9EAF186-879D-4B34-88E2-D6368E4F36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5" name="楕円 20">
                      <a:extLst>
                        <a:ext uri="{FF2B5EF4-FFF2-40B4-BE49-F238E27FC236}">
                          <a16:creationId xmlns:a16="http://schemas.microsoft.com/office/drawing/2014/main" id="{C840B688-1AFC-43CB-ACE3-F68E25D401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61" name="グループ化 460">
                    <a:extLst>
                      <a:ext uri="{FF2B5EF4-FFF2-40B4-BE49-F238E27FC236}">
                        <a16:creationId xmlns:a16="http://schemas.microsoft.com/office/drawing/2014/main" id="{037AB0CE-2E2D-4826-A8E5-9795B3DAE0B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62" name="楕円 20">
                      <a:extLst>
                        <a:ext uri="{FF2B5EF4-FFF2-40B4-BE49-F238E27FC236}">
                          <a16:creationId xmlns:a16="http://schemas.microsoft.com/office/drawing/2014/main" id="{5928E38B-8032-4D8D-9819-106FDF1AE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3" name="楕円 20">
                      <a:extLst>
                        <a:ext uri="{FF2B5EF4-FFF2-40B4-BE49-F238E27FC236}">
                          <a16:creationId xmlns:a16="http://schemas.microsoft.com/office/drawing/2014/main" id="{F7087AFF-8B8D-485A-9A81-FC288C4B86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A054D1EB-1D5A-4261-B8D4-4CA1A6F9C3BD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54" name="グループ化 453">
                    <a:extLst>
                      <a:ext uri="{FF2B5EF4-FFF2-40B4-BE49-F238E27FC236}">
                        <a16:creationId xmlns:a16="http://schemas.microsoft.com/office/drawing/2014/main" id="{55106796-CDA2-4173-B028-07CE7779B11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58" name="楕円 20">
                      <a:extLst>
                        <a:ext uri="{FF2B5EF4-FFF2-40B4-BE49-F238E27FC236}">
                          <a16:creationId xmlns:a16="http://schemas.microsoft.com/office/drawing/2014/main" id="{541FB2B1-6BF5-4588-879B-E80DE49879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9" name="楕円 20">
                      <a:extLst>
                        <a:ext uri="{FF2B5EF4-FFF2-40B4-BE49-F238E27FC236}">
                          <a16:creationId xmlns:a16="http://schemas.microsoft.com/office/drawing/2014/main" id="{17C6DDB2-28AE-4DAD-B1E0-C7F1452F3D5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5" name="グループ化 454">
                    <a:extLst>
                      <a:ext uri="{FF2B5EF4-FFF2-40B4-BE49-F238E27FC236}">
                        <a16:creationId xmlns:a16="http://schemas.microsoft.com/office/drawing/2014/main" id="{9AE2E054-E936-47EB-9A89-B23BE433B5B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56" name="楕円 20">
                      <a:extLst>
                        <a:ext uri="{FF2B5EF4-FFF2-40B4-BE49-F238E27FC236}">
                          <a16:creationId xmlns:a16="http://schemas.microsoft.com/office/drawing/2014/main" id="{2423CE95-538D-4E98-8A14-B132419685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7" name="楕円 20">
                      <a:extLst>
                        <a:ext uri="{FF2B5EF4-FFF2-40B4-BE49-F238E27FC236}">
                          <a16:creationId xmlns:a16="http://schemas.microsoft.com/office/drawing/2014/main" id="{7D26AA06-1F7E-446C-8577-9534B97DF5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4D88578B-0793-4C99-986D-C9596111A3F7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48" name="グループ化 447">
                    <a:extLst>
                      <a:ext uri="{FF2B5EF4-FFF2-40B4-BE49-F238E27FC236}">
                        <a16:creationId xmlns:a16="http://schemas.microsoft.com/office/drawing/2014/main" id="{F6C8354C-200E-4493-9B27-D7F5AAD4769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52" name="楕円 20">
                      <a:extLst>
                        <a:ext uri="{FF2B5EF4-FFF2-40B4-BE49-F238E27FC236}">
                          <a16:creationId xmlns:a16="http://schemas.microsoft.com/office/drawing/2014/main" id="{C6E652A1-1BF9-4997-A938-5D4758F052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3" name="楕円 20">
                      <a:extLst>
                        <a:ext uri="{FF2B5EF4-FFF2-40B4-BE49-F238E27FC236}">
                          <a16:creationId xmlns:a16="http://schemas.microsoft.com/office/drawing/2014/main" id="{48F79EDC-B5BC-4245-8E9B-E391DE43985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E40DAA40-DB9D-4FD6-B643-831B832D4F1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50" name="楕円 20">
                      <a:extLst>
                        <a:ext uri="{FF2B5EF4-FFF2-40B4-BE49-F238E27FC236}">
                          <a16:creationId xmlns:a16="http://schemas.microsoft.com/office/drawing/2014/main" id="{453F1A81-3B05-49F4-A698-C36FB213FA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51" name="楕円 20">
                      <a:extLst>
                        <a:ext uri="{FF2B5EF4-FFF2-40B4-BE49-F238E27FC236}">
                          <a16:creationId xmlns:a16="http://schemas.microsoft.com/office/drawing/2014/main" id="{D446F547-1856-4837-B7B8-A920FE93288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278DC10B-2EBE-493E-A23F-71DFE70B3660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F9C6F45C-B5AA-4830-85CC-41BF1D08E60A}"/>
                </a:ext>
              </a:extLst>
            </p:cNvPr>
            <p:cNvGrpSpPr/>
            <p:nvPr/>
          </p:nvGrpSpPr>
          <p:grpSpPr>
            <a:xfrm>
              <a:off x="1947303" y="1481826"/>
              <a:ext cx="588824" cy="582067"/>
              <a:chOff x="4489444" y="3212976"/>
              <a:chExt cx="700891" cy="692848"/>
            </a:xfrm>
            <a:solidFill>
              <a:sysClr val="window" lastClr="FFFFFF">
                <a:lumMod val="85000"/>
              </a:sysClr>
            </a:solidFill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E14183EE-FBC4-4169-8A42-5D62CFEBB12C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F801A780-060B-4D02-92DC-60A026004DD8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DB03450E-4F79-4B98-BEEC-AC1346C7C4B0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40" name="楕円 20">
                      <a:extLst>
                        <a:ext uri="{FF2B5EF4-FFF2-40B4-BE49-F238E27FC236}">
                          <a16:creationId xmlns:a16="http://schemas.microsoft.com/office/drawing/2014/main" id="{82156261-DCB3-4E5B-BB04-C1FE1BD90D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41" name="楕円 20">
                      <a:extLst>
                        <a:ext uri="{FF2B5EF4-FFF2-40B4-BE49-F238E27FC236}">
                          <a16:creationId xmlns:a16="http://schemas.microsoft.com/office/drawing/2014/main" id="{47F84A52-6F99-4359-B2EE-8E34DE658B6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606884A6-46AF-44F9-90EA-DCFC886ED7E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38" name="楕円 20">
                      <a:extLst>
                        <a:ext uri="{FF2B5EF4-FFF2-40B4-BE49-F238E27FC236}">
                          <a16:creationId xmlns:a16="http://schemas.microsoft.com/office/drawing/2014/main" id="{F4925366-9590-4266-BEBA-C0FB5E715D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9" name="楕円 20">
                      <a:extLst>
                        <a:ext uri="{FF2B5EF4-FFF2-40B4-BE49-F238E27FC236}">
                          <a16:creationId xmlns:a16="http://schemas.microsoft.com/office/drawing/2014/main" id="{1183E6AE-FC09-4862-8689-D52165B2A8F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87AC32ED-8989-4561-8698-B60A723FDC10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30" name="グループ化 429">
                    <a:extLst>
                      <a:ext uri="{FF2B5EF4-FFF2-40B4-BE49-F238E27FC236}">
                        <a16:creationId xmlns:a16="http://schemas.microsoft.com/office/drawing/2014/main" id="{C24E2580-1495-45DA-AB9B-9B410CD3C74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34" name="楕円 20">
                      <a:extLst>
                        <a:ext uri="{FF2B5EF4-FFF2-40B4-BE49-F238E27FC236}">
                          <a16:creationId xmlns:a16="http://schemas.microsoft.com/office/drawing/2014/main" id="{816A3410-576A-4CF6-A2B7-48ACBAD19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5" name="楕円 20">
                      <a:extLst>
                        <a:ext uri="{FF2B5EF4-FFF2-40B4-BE49-F238E27FC236}">
                          <a16:creationId xmlns:a16="http://schemas.microsoft.com/office/drawing/2014/main" id="{6DD1AC94-00B5-435A-A522-C90FB78492C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1" name="グループ化 430">
                    <a:extLst>
                      <a:ext uri="{FF2B5EF4-FFF2-40B4-BE49-F238E27FC236}">
                        <a16:creationId xmlns:a16="http://schemas.microsoft.com/office/drawing/2014/main" id="{01B978CF-EFE9-4036-93DB-EB68076F383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32" name="楕円 20">
                      <a:extLst>
                        <a:ext uri="{FF2B5EF4-FFF2-40B4-BE49-F238E27FC236}">
                          <a16:creationId xmlns:a16="http://schemas.microsoft.com/office/drawing/2014/main" id="{0A00724D-8B21-4EF3-9D6B-DFCA16009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33" name="楕円 20">
                      <a:extLst>
                        <a:ext uri="{FF2B5EF4-FFF2-40B4-BE49-F238E27FC236}">
                          <a16:creationId xmlns:a16="http://schemas.microsoft.com/office/drawing/2014/main" id="{413E24C0-5F93-4B08-8928-7A4249D05AF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9B60CB91-D192-4EA2-9A64-FBD0355AC62C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24" name="グループ化 423">
                    <a:extLst>
                      <a:ext uri="{FF2B5EF4-FFF2-40B4-BE49-F238E27FC236}">
                        <a16:creationId xmlns:a16="http://schemas.microsoft.com/office/drawing/2014/main" id="{D95E66AB-D809-454B-9988-6E0FDE8B217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28" name="楕円 20">
                      <a:extLst>
                        <a:ext uri="{FF2B5EF4-FFF2-40B4-BE49-F238E27FC236}">
                          <a16:creationId xmlns:a16="http://schemas.microsoft.com/office/drawing/2014/main" id="{AF28D833-BDDE-4446-B421-DA3F046EE8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9" name="楕円 20">
                      <a:extLst>
                        <a:ext uri="{FF2B5EF4-FFF2-40B4-BE49-F238E27FC236}">
                          <a16:creationId xmlns:a16="http://schemas.microsoft.com/office/drawing/2014/main" id="{D4F45E43-5ACC-40C4-A423-B034C855762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89C7640A-841D-4276-AC8C-F65A52AA60E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26" name="楕円 20">
                      <a:extLst>
                        <a:ext uri="{FF2B5EF4-FFF2-40B4-BE49-F238E27FC236}">
                          <a16:creationId xmlns:a16="http://schemas.microsoft.com/office/drawing/2014/main" id="{4610AB17-E4B5-4907-95F0-15B2DDCC56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7" name="楕円 20">
                      <a:extLst>
                        <a:ext uri="{FF2B5EF4-FFF2-40B4-BE49-F238E27FC236}">
                          <a16:creationId xmlns:a16="http://schemas.microsoft.com/office/drawing/2014/main" id="{7754B4DC-09CD-4853-8644-302FDDED2A1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8069C578-C4E1-4878-833A-A1CAAE3F64FD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8FBFD916-FD12-4FC0-A739-671F39A2E3E4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22" name="楕円 20">
                      <a:extLst>
                        <a:ext uri="{FF2B5EF4-FFF2-40B4-BE49-F238E27FC236}">
                          <a16:creationId xmlns:a16="http://schemas.microsoft.com/office/drawing/2014/main" id="{1DF04D35-61B7-4788-A9DB-520D7F2DFA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3" name="楕円 20">
                      <a:extLst>
                        <a:ext uri="{FF2B5EF4-FFF2-40B4-BE49-F238E27FC236}">
                          <a16:creationId xmlns:a16="http://schemas.microsoft.com/office/drawing/2014/main" id="{A111A5CA-1941-46DA-88FA-817743434DF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9" name="グループ化 418">
                    <a:extLst>
                      <a:ext uri="{FF2B5EF4-FFF2-40B4-BE49-F238E27FC236}">
                        <a16:creationId xmlns:a16="http://schemas.microsoft.com/office/drawing/2014/main" id="{1768B024-3BDD-485F-91F5-F9F3B25D98F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20" name="楕円 20">
                      <a:extLst>
                        <a:ext uri="{FF2B5EF4-FFF2-40B4-BE49-F238E27FC236}">
                          <a16:creationId xmlns:a16="http://schemas.microsoft.com/office/drawing/2014/main" id="{4A4F2BB7-8B56-449D-900E-B006566447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1" name="楕円 20">
                      <a:extLst>
                        <a:ext uri="{FF2B5EF4-FFF2-40B4-BE49-F238E27FC236}">
                          <a16:creationId xmlns:a16="http://schemas.microsoft.com/office/drawing/2014/main" id="{A2E09518-E66A-4967-BA1D-4C8394098DC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4A3ED421-9616-4242-AF26-4CBA5BF2F041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AC24A342-FD25-4BBF-9021-5913B75BB947}"/>
              </a:ext>
            </a:extLst>
          </p:cNvPr>
          <p:cNvGrpSpPr/>
          <p:nvPr/>
        </p:nvGrpSpPr>
        <p:grpSpPr>
          <a:xfrm>
            <a:off x="3600828" y="862829"/>
            <a:ext cx="2669189" cy="2669189"/>
            <a:chOff x="5407826" y="3223940"/>
            <a:chExt cx="2816522" cy="2816522"/>
          </a:xfrm>
        </p:grpSpPr>
        <p:sp>
          <p:nvSpPr>
            <p:cNvPr id="503" name="円: 塗りつぶしなし 502">
              <a:extLst>
                <a:ext uri="{FF2B5EF4-FFF2-40B4-BE49-F238E27FC236}">
                  <a16:creationId xmlns:a16="http://schemas.microsoft.com/office/drawing/2014/main" id="{71AA50DC-1E17-4D6D-8774-838F5AB568D7}"/>
                </a:ext>
              </a:extLst>
            </p:cNvPr>
            <p:cNvSpPr/>
            <p:nvPr/>
          </p:nvSpPr>
          <p:spPr>
            <a:xfrm>
              <a:off x="5407826" y="3223940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4" name="円: 塗りつぶしなし 503">
              <a:extLst>
                <a:ext uri="{FF2B5EF4-FFF2-40B4-BE49-F238E27FC236}">
                  <a16:creationId xmlns:a16="http://schemas.microsoft.com/office/drawing/2014/main" id="{6404206C-B96C-42EC-B70C-5A3E0018A551}"/>
                </a:ext>
              </a:extLst>
            </p:cNvPr>
            <p:cNvSpPr/>
            <p:nvPr/>
          </p:nvSpPr>
          <p:spPr>
            <a:xfrm>
              <a:off x="5474699" y="3290813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5" name="円: 塗りつぶしなし 504">
              <a:extLst>
                <a:ext uri="{FF2B5EF4-FFF2-40B4-BE49-F238E27FC236}">
                  <a16:creationId xmlns:a16="http://schemas.microsoft.com/office/drawing/2014/main" id="{84C21A40-0AFB-474F-9360-381F2850CB8F}"/>
                </a:ext>
              </a:extLst>
            </p:cNvPr>
            <p:cNvSpPr/>
            <p:nvPr/>
          </p:nvSpPr>
          <p:spPr>
            <a:xfrm>
              <a:off x="5504936" y="3321050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円: 塗りつぶしなし 505">
              <a:extLst>
                <a:ext uri="{FF2B5EF4-FFF2-40B4-BE49-F238E27FC236}">
                  <a16:creationId xmlns:a16="http://schemas.microsoft.com/office/drawing/2014/main" id="{DEE8340B-8166-4938-B1BB-34BE7DA95045}"/>
                </a:ext>
              </a:extLst>
            </p:cNvPr>
            <p:cNvSpPr/>
            <p:nvPr/>
          </p:nvSpPr>
          <p:spPr>
            <a:xfrm>
              <a:off x="6437412" y="4252838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43BDDACD-6EE3-4A15-8315-4A58721CAE66}"/>
                </a:ext>
              </a:extLst>
            </p:cNvPr>
            <p:cNvSpPr/>
            <p:nvPr/>
          </p:nvSpPr>
          <p:spPr>
            <a:xfrm rot="18669870">
              <a:off x="7382208" y="5108680"/>
              <a:ext cx="344985" cy="263439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8" name="円: 塗りつぶしなし 507">
              <a:extLst>
                <a:ext uri="{FF2B5EF4-FFF2-40B4-BE49-F238E27FC236}">
                  <a16:creationId xmlns:a16="http://schemas.microsoft.com/office/drawing/2014/main" id="{B08DB23A-957F-4C64-A1A6-36DB9FC70840}"/>
                </a:ext>
              </a:extLst>
            </p:cNvPr>
            <p:cNvSpPr/>
            <p:nvPr/>
          </p:nvSpPr>
          <p:spPr>
            <a:xfrm>
              <a:off x="7049133" y="5393971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円: 塗りつぶしなし 508">
              <a:extLst>
                <a:ext uri="{FF2B5EF4-FFF2-40B4-BE49-F238E27FC236}">
                  <a16:creationId xmlns:a16="http://schemas.microsoft.com/office/drawing/2014/main" id="{57D83A54-D051-4477-9E4C-568A78183ECA}"/>
                </a:ext>
              </a:extLst>
            </p:cNvPr>
            <p:cNvSpPr/>
            <p:nvPr/>
          </p:nvSpPr>
          <p:spPr>
            <a:xfrm>
              <a:off x="6760208" y="5457471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0" name="円: 塗りつぶしなし 509">
              <a:extLst>
                <a:ext uri="{FF2B5EF4-FFF2-40B4-BE49-F238E27FC236}">
                  <a16:creationId xmlns:a16="http://schemas.microsoft.com/office/drawing/2014/main" id="{31626BFB-1581-4545-AD7C-CFCE8F43C846}"/>
                </a:ext>
              </a:extLst>
            </p:cNvPr>
            <p:cNvSpPr/>
            <p:nvPr/>
          </p:nvSpPr>
          <p:spPr>
            <a:xfrm>
              <a:off x="6356983" y="5393971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1" name="円: 塗りつぶしなし 510">
              <a:extLst>
                <a:ext uri="{FF2B5EF4-FFF2-40B4-BE49-F238E27FC236}">
                  <a16:creationId xmlns:a16="http://schemas.microsoft.com/office/drawing/2014/main" id="{594A8E2D-C88F-4A42-AB6E-4A8D0FF29911}"/>
                </a:ext>
              </a:extLst>
            </p:cNvPr>
            <p:cNvSpPr/>
            <p:nvPr/>
          </p:nvSpPr>
          <p:spPr>
            <a:xfrm>
              <a:off x="5955058" y="5115303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B3C06CDC-04F3-4FFB-A704-A0E491E35FE4}"/>
                </a:ext>
              </a:extLst>
            </p:cNvPr>
            <p:cNvGrpSpPr/>
            <p:nvPr/>
          </p:nvGrpSpPr>
          <p:grpSpPr>
            <a:xfrm>
              <a:off x="6297882" y="3407414"/>
              <a:ext cx="1008572" cy="829214"/>
              <a:chOff x="2689860" y="2047887"/>
              <a:chExt cx="3977640" cy="3270281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5DF30C54-B0C6-4B0E-8F21-197AB8B28DD1}"/>
                  </a:ext>
                </a:extLst>
              </p:cNvPr>
              <p:cNvSpPr/>
              <p:nvPr/>
            </p:nvSpPr>
            <p:spPr>
              <a:xfrm>
                <a:off x="4953000" y="2223147"/>
                <a:ext cx="1714500" cy="3000327"/>
              </a:xfrm>
              <a:custGeom>
                <a:avLst/>
                <a:gdLst>
                  <a:gd name="connsiteX0" fmla="*/ 892262 w 1714500"/>
                  <a:gd name="connsiteY0" fmla="*/ 362891 h 3000327"/>
                  <a:gd name="connsiteX1" fmla="*/ 614363 w 1714500"/>
                  <a:gd name="connsiteY1" fmla="*/ 640790 h 3000327"/>
                  <a:gd name="connsiteX2" fmla="*/ 614363 w 1714500"/>
                  <a:gd name="connsiteY2" fmla="*/ 2332395 h 3000327"/>
                  <a:gd name="connsiteX3" fmla="*/ 892262 w 1714500"/>
                  <a:gd name="connsiteY3" fmla="*/ 2610294 h 3000327"/>
                  <a:gd name="connsiteX4" fmla="*/ 1170161 w 1714500"/>
                  <a:gd name="connsiteY4" fmla="*/ 2332395 h 3000327"/>
                  <a:gd name="connsiteX5" fmla="*/ 1170161 w 1714500"/>
                  <a:gd name="connsiteY5" fmla="*/ 640790 h 3000327"/>
                  <a:gd name="connsiteX6" fmla="*/ 892262 w 1714500"/>
                  <a:gd name="connsiteY6" fmla="*/ 362891 h 3000327"/>
                  <a:gd name="connsiteX7" fmla="*/ 1063095 w 1714500"/>
                  <a:gd name="connsiteY7" fmla="*/ 0 h 3000327"/>
                  <a:gd name="connsiteX8" fmla="*/ 1190931 w 1714500"/>
                  <a:gd name="connsiteY8" fmla="*/ 39682 h 3000327"/>
                  <a:gd name="connsiteX9" fmla="*/ 1714500 w 1714500"/>
                  <a:gd name="connsiteY9" fmla="*/ 829565 h 3000327"/>
                  <a:gd name="connsiteX10" fmla="*/ 1714500 w 1714500"/>
                  <a:gd name="connsiteY10" fmla="*/ 2148804 h 3000327"/>
                  <a:gd name="connsiteX11" fmla="*/ 1714499 w 1714500"/>
                  <a:gd name="connsiteY11" fmla="*/ 2148824 h 3000327"/>
                  <a:gd name="connsiteX12" fmla="*/ 1714499 w 1714500"/>
                  <a:gd name="connsiteY12" fmla="*/ 2592228 h 3000327"/>
                  <a:gd name="connsiteX13" fmla="*/ 800436 w 1714500"/>
                  <a:gd name="connsiteY13" fmla="*/ 3000327 h 3000327"/>
                  <a:gd name="connsiteX14" fmla="*/ 684485 w 1714500"/>
                  <a:gd name="connsiteY14" fmla="*/ 2988638 h 3000327"/>
                  <a:gd name="connsiteX15" fmla="*/ 0 w 1714500"/>
                  <a:gd name="connsiteY15" fmla="*/ 2148804 h 3000327"/>
                  <a:gd name="connsiteX16" fmla="*/ 0 w 1714500"/>
                  <a:gd name="connsiteY16" fmla="*/ 900361 h 3000327"/>
                  <a:gd name="connsiteX17" fmla="*/ 0 w 1714500"/>
                  <a:gd name="connsiteY17" fmla="*/ 829565 h 3000327"/>
                  <a:gd name="connsiteX18" fmla="*/ 0 w 1714500"/>
                  <a:gd name="connsiteY18" fmla="*/ 363008 h 300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14500" h="3000327">
                    <a:moveTo>
                      <a:pt x="892262" y="362891"/>
                    </a:moveTo>
                    <a:cubicBezTo>
                      <a:pt x="738783" y="362891"/>
                      <a:pt x="614363" y="487311"/>
                      <a:pt x="614363" y="640790"/>
                    </a:cubicBezTo>
                    <a:lnTo>
                      <a:pt x="614363" y="2332395"/>
                    </a:lnTo>
                    <a:cubicBezTo>
                      <a:pt x="614363" y="2485874"/>
                      <a:pt x="738783" y="2610294"/>
                      <a:pt x="892262" y="2610294"/>
                    </a:cubicBezTo>
                    <a:cubicBezTo>
                      <a:pt x="1045741" y="2610294"/>
                      <a:pt x="1170161" y="2485874"/>
                      <a:pt x="1170161" y="2332395"/>
                    </a:cubicBezTo>
                    <a:lnTo>
                      <a:pt x="1170161" y="640790"/>
                    </a:lnTo>
                    <a:cubicBezTo>
                      <a:pt x="1170161" y="487311"/>
                      <a:pt x="1045741" y="362891"/>
                      <a:pt x="892262" y="362891"/>
                    </a:cubicBezTo>
                    <a:close/>
                    <a:moveTo>
                      <a:pt x="1063095" y="0"/>
                    </a:moveTo>
                    <a:lnTo>
                      <a:pt x="1190931" y="39682"/>
                    </a:lnTo>
                    <a:cubicBezTo>
                      <a:pt x="1498611" y="169820"/>
                      <a:pt x="1714500" y="474481"/>
                      <a:pt x="1714500" y="829565"/>
                    </a:cubicBezTo>
                    <a:lnTo>
                      <a:pt x="1714500" y="2148804"/>
                    </a:lnTo>
                    <a:lnTo>
                      <a:pt x="1714499" y="2148824"/>
                    </a:lnTo>
                    <a:lnTo>
                      <a:pt x="1714499" y="2592228"/>
                    </a:lnTo>
                    <a:lnTo>
                      <a:pt x="800436" y="3000327"/>
                    </a:lnTo>
                    <a:lnTo>
                      <a:pt x="684485" y="2988638"/>
                    </a:lnTo>
                    <a:cubicBezTo>
                      <a:pt x="293850" y="2908703"/>
                      <a:pt x="0" y="2563069"/>
                      <a:pt x="0" y="2148804"/>
                    </a:cubicBezTo>
                    <a:lnTo>
                      <a:pt x="0" y="900361"/>
                    </a:lnTo>
                    <a:lnTo>
                      <a:pt x="0" y="829565"/>
                    </a:lnTo>
                    <a:lnTo>
                      <a:pt x="0" y="363008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4A357E20-F87F-4EED-BEDD-B140440B449D}"/>
                  </a:ext>
                </a:extLst>
              </p:cNvPr>
              <p:cNvSpPr/>
              <p:nvPr/>
            </p:nvSpPr>
            <p:spPr>
              <a:xfrm>
                <a:off x="2689860" y="2047887"/>
                <a:ext cx="1714500" cy="3270281"/>
              </a:xfrm>
              <a:custGeom>
                <a:avLst/>
                <a:gdLst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318762 h 3270281"/>
                  <a:gd name="connsiteX32" fmla="*/ 0 w 1714500"/>
                  <a:gd name="connsiteY32" fmla="*/ 1134533 h 3270281"/>
                  <a:gd name="connsiteX33" fmla="*/ 0 w 1714500"/>
                  <a:gd name="connsiteY33" fmla="*/ 1066906 h 3270281"/>
                  <a:gd name="connsiteX34" fmla="*/ 0 w 1714500"/>
                  <a:gd name="connsiteY34" fmla="*/ 896408 h 3270281"/>
                  <a:gd name="connsiteX35" fmla="*/ 0 w 1714500"/>
                  <a:gd name="connsiteY35" fmla="*/ 776393 h 3270281"/>
                  <a:gd name="connsiteX36" fmla="*/ 0 w 1714500"/>
                  <a:gd name="connsiteY36" fmla="*/ 538268 h 3270281"/>
                  <a:gd name="connsiteX37" fmla="*/ 1687935 w 1714500"/>
                  <a:gd name="connsiteY3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134533 h 3270281"/>
                  <a:gd name="connsiteX32" fmla="*/ 0 w 1714500"/>
                  <a:gd name="connsiteY32" fmla="*/ 1066906 h 3270281"/>
                  <a:gd name="connsiteX33" fmla="*/ 0 w 1714500"/>
                  <a:gd name="connsiteY33" fmla="*/ 896408 h 3270281"/>
                  <a:gd name="connsiteX34" fmla="*/ 0 w 1714500"/>
                  <a:gd name="connsiteY34" fmla="*/ 776393 h 3270281"/>
                  <a:gd name="connsiteX35" fmla="*/ 0 w 1714500"/>
                  <a:gd name="connsiteY35" fmla="*/ 538268 h 3270281"/>
                  <a:gd name="connsiteX36" fmla="*/ 1687935 w 1714500"/>
                  <a:gd name="connsiteY3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475284 w 1714500"/>
                  <a:gd name="connsiteY15" fmla="*/ 2281798 h 3270281"/>
                  <a:gd name="connsiteX16" fmla="*/ 620246 w 1714500"/>
                  <a:gd name="connsiteY16" fmla="*/ 2236179 h 3270281"/>
                  <a:gd name="connsiteX17" fmla="*/ 620246 w 1714500"/>
                  <a:gd name="connsiteY17" fmla="*/ 2529169 h 3270281"/>
                  <a:gd name="connsiteX18" fmla="*/ 876630 w 1714500"/>
                  <a:gd name="connsiteY18" fmla="*/ 2785553 h 3270281"/>
                  <a:gd name="connsiteX19" fmla="*/ 1133014 w 1714500"/>
                  <a:gd name="connsiteY19" fmla="*/ 2529169 h 3270281"/>
                  <a:gd name="connsiteX20" fmla="*/ 1133014 w 1714500"/>
                  <a:gd name="connsiteY20" fmla="*/ 1673785 h 3270281"/>
                  <a:gd name="connsiteX21" fmla="*/ 876630 w 1714500"/>
                  <a:gd name="connsiteY21" fmla="*/ 1417401 h 3270281"/>
                  <a:gd name="connsiteX22" fmla="*/ 620246 w 1714500"/>
                  <a:gd name="connsiteY22" fmla="*/ 1673785 h 3270281"/>
                  <a:gd name="connsiteX23" fmla="*/ 620246 w 1714500"/>
                  <a:gd name="connsiteY23" fmla="*/ 1762013 h 3270281"/>
                  <a:gd name="connsiteX24" fmla="*/ 434361 w 1714500"/>
                  <a:gd name="connsiteY24" fmla="*/ 1820538 h 3270281"/>
                  <a:gd name="connsiteX25" fmla="*/ 48413 w 1714500"/>
                  <a:gd name="connsiteY25" fmla="*/ 1944503 h 3270281"/>
                  <a:gd name="connsiteX26" fmla="*/ 0 w 1714500"/>
                  <a:gd name="connsiteY26" fmla="*/ 1960722 h 3270281"/>
                  <a:gd name="connsiteX27" fmla="*/ 0 w 1714500"/>
                  <a:gd name="connsiteY27" fmla="*/ 1856115 h 3270281"/>
                  <a:gd name="connsiteX28" fmla="*/ 0 w 1714500"/>
                  <a:gd name="connsiteY28" fmla="*/ 1785319 h 3270281"/>
                  <a:gd name="connsiteX29" fmla="*/ 0 w 1714500"/>
                  <a:gd name="connsiteY29" fmla="*/ 1425046 h 3270281"/>
                  <a:gd name="connsiteX30" fmla="*/ 0 w 1714500"/>
                  <a:gd name="connsiteY30" fmla="*/ 1134533 h 3270281"/>
                  <a:gd name="connsiteX31" fmla="*/ 0 w 1714500"/>
                  <a:gd name="connsiteY31" fmla="*/ 1066906 h 3270281"/>
                  <a:gd name="connsiteX32" fmla="*/ 0 w 1714500"/>
                  <a:gd name="connsiteY32" fmla="*/ 896408 h 3270281"/>
                  <a:gd name="connsiteX33" fmla="*/ 0 w 1714500"/>
                  <a:gd name="connsiteY33" fmla="*/ 776393 h 3270281"/>
                  <a:gd name="connsiteX34" fmla="*/ 0 w 1714500"/>
                  <a:gd name="connsiteY34" fmla="*/ 538268 h 3270281"/>
                  <a:gd name="connsiteX35" fmla="*/ 1687935 w 1714500"/>
                  <a:gd name="connsiteY3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856115 h 3270281"/>
                  <a:gd name="connsiteX27" fmla="*/ 0 w 1714500"/>
                  <a:gd name="connsiteY27" fmla="*/ 1785319 h 3270281"/>
                  <a:gd name="connsiteX28" fmla="*/ 0 w 1714500"/>
                  <a:gd name="connsiteY28" fmla="*/ 1425046 h 3270281"/>
                  <a:gd name="connsiteX29" fmla="*/ 0 w 1714500"/>
                  <a:gd name="connsiteY29" fmla="*/ 1134533 h 3270281"/>
                  <a:gd name="connsiteX30" fmla="*/ 0 w 1714500"/>
                  <a:gd name="connsiteY30" fmla="*/ 1066906 h 3270281"/>
                  <a:gd name="connsiteX31" fmla="*/ 0 w 1714500"/>
                  <a:gd name="connsiteY31" fmla="*/ 896408 h 3270281"/>
                  <a:gd name="connsiteX32" fmla="*/ 0 w 1714500"/>
                  <a:gd name="connsiteY32" fmla="*/ 776393 h 3270281"/>
                  <a:gd name="connsiteX33" fmla="*/ 0 w 1714500"/>
                  <a:gd name="connsiteY33" fmla="*/ 538268 h 3270281"/>
                  <a:gd name="connsiteX34" fmla="*/ 1687935 w 1714500"/>
                  <a:gd name="connsiteY3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785319 h 3270281"/>
                  <a:gd name="connsiteX27" fmla="*/ 0 w 1714500"/>
                  <a:gd name="connsiteY27" fmla="*/ 1425046 h 3270281"/>
                  <a:gd name="connsiteX28" fmla="*/ 0 w 1714500"/>
                  <a:gd name="connsiteY28" fmla="*/ 1134533 h 3270281"/>
                  <a:gd name="connsiteX29" fmla="*/ 0 w 1714500"/>
                  <a:gd name="connsiteY29" fmla="*/ 1066906 h 3270281"/>
                  <a:gd name="connsiteX30" fmla="*/ 0 w 1714500"/>
                  <a:gd name="connsiteY30" fmla="*/ 896408 h 3270281"/>
                  <a:gd name="connsiteX31" fmla="*/ 0 w 1714500"/>
                  <a:gd name="connsiteY31" fmla="*/ 776393 h 3270281"/>
                  <a:gd name="connsiteX32" fmla="*/ 0 w 1714500"/>
                  <a:gd name="connsiteY32" fmla="*/ 538268 h 3270281"/>
                  <a:gd name="connsiteX33" fmla="*/ 1687935 w 1714500"/>
                  <a:gd name="connsiteY3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0 w 1714500"/>
                  <a:gd name="connsiteY24" fmla="*/ 1960722 h 3270281"/>
                  <a:gd name="connsiteX25" fmla="*/ 0 w 1714500"/>
                  <a:gd name="connsiteY25" fmla="*/ 1785319 h 3270281"/>
                  <a:gd name="connsiteX26" fmla="*/ 0 w 1714500"/>
                  <a:gd name="connsiteY26" fmla="*/ 1425046 h 3270281"/>
                  <a:gd name="connsiteX27" fmla="*/ 0 w 1714500"/>
                  <a:gd name="connsiteY27" fmla="*/ 1134533 h 3270281"/>
                  <a:gd name="connsiteX28" fmla="*/ 0 w 1714500"/>
                  <a:gd name="connsiteY28" fmla="*/ 1066906 h 3270281"/>
                  <a:gd name="connsiteX29" fmla="*/ 0 w 1714500"/>
                  <a:gd name="connsiteY29" fmla="*/ 896408 h 3270281"/>
                  <a:gd name="connsiteX30" fmla="*/ 0 w 1714500"/>
                  <a:gd name="connsiteY30" fmla="*/ 776393 h 3270281"/>
                  <a:gd name="connsiteX31" fmla="*/ 0 w 1714500"/>
                  <a:gd name="connsiteY31" fmla="*/ 538268 h 3270281"/>
                  <a:gd name="connsiteX32" fmla="*/ 1687935 w 1714500"/>
                  <a:gd name="connsiteY32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0 w 1714500"/>
                  <a:gd name="connsiteY23" fmla="*/ 1960722 h 3270281"/>
                  <a:gd name="connsiteX24" fmla="*/ 0 w 1714500"/>
                  <a:gd name="connsiteY24" fmla="*/ 1785319 h 3270281"/>
                  <a:gd name="connsiteX25" fmla="*/ 0 w 1714500"/>
                  <a:gd name="connsiteY25" fmla="*/ 1425046 h 3270281"/>
                  <a:gd name="connsiteX26" fmla="*/ 0 w 1714500"/>
                  <a:gd name="connsiteY26" fmla="*/ 1134533 h 3270281"/>
                  <a:gd name="connsiteX27" fmla="*/ 0 w 1714500"/>
                  <a:gd name="connsiteY27" fmla="*/ 1066906 h 3270281"/>
                  <a:gd name="connsiteX28" fmla="*/ 0 w 1714500"/>
                  <a:gd name="connsiteY28" fmla="*/ 896408 h 3270281"/>
                  <a:gd name="connsiteX29" fmla="*/ 0 w 1714500"/>
                  <a:gd name="connsiteY29" fmla="*/ 776393 h 3270281"/>
                  <a:gd name="connsiteX30" fmla="*/ 0 w 1714500"/>
                  <a:gd name="connsiteY30" fmla="*/ 538268 h 3270281"/>
                  <a:gd name="connsiteX31" fmla="*/ 1687935 w 1714500"/>
                  <a:gd name="connsiteY31" fmla="*/ 0 h 3270281"/>
                  <a:gd name="connsiteX0" fmla="*/ 1687935 w 1782207"/>
                  <a:gd name="connsiteY0" fmla="*/ 0 h 3270281"/>
                  <a:gd name="connsiteX1" fmla="*/ 1687935 w 1782207"/>
                  <a:gd name="connsiteY1" fmla="*/ 358140 h 3270281"/>
                  <a:gd name="connsiteX2" fmla="*/ 843968 w 1782207"/>
                  <a:gd name="connsiteY2" fmla="*/ 627274 h 3270281"/>
                  <a:gd name="connsiteX3" fmla="*/ 639128 w 1782207"/>
                  <a:gd name="connsiteY3" fmla="*/ 691432 h 3270281"/>
                  <a:gd name="connsiteX4" fmla="*/ 639128 w 1782207"/>
                  <a:gd name="connsiteY4" fmla="*/ 1100523 h 3270281"/>
                  <a:gd name="connsiteX5" fmla="*/ 1063095 w 1782207"/>
                  <a:gd name="connsiteY5" fmla="*/ 955754 h 3270281"/>
                  <a:gd name="connsiteX6" fmla="*/ 1190931 w 1782207"/>
                  <a:gd name="connsiteY6" fmla="*/ 995436 h 3270281"/>
                  <a:gd name="connsiteX7" fmla="*/ 1714500 w 1782207"/>
                  <a:gd name="connsiteY7" fmla="*/ 1785319 h 3270281"/>
                  <a:gd name="connsiteX8" fmla="*/ 1714500 w 1782207"/>
                  <a:gd name="connsiteY8" fmla="*/ 2418758 h 3270281"/>
                  <a:gd name="connsiteX9" fmla="*/ 1714499 w 1782207"/>
                  <a:gd name="connsiteY9" fmla="*/ 2862182 h 3270281"/>
                  <a:gd name="connsiteX10" fmla="*/ 800436 w 1782207"/>
                  <a:gd name="connsiteY10" fmla="*/ 3270281 h 3270281"/>
                  <a:gd name="connsiteX11" fmla="*/ 684485 w 1782207"/>
                  <a:gd name="connsiteY11" fmla="*/ 3258592 h 3270281"/>
                  <a:gd name="connsiteX12" fmla="*/ 13389 w 1782207"/>
                  <a:gd name="connsiteY12" fmla="*/ 2570506 h 3270281"/>
                  <a:gd name="connsiteX13" fmla="*/ 1353 w 1782207"/>
                  <a:gd name="connsiteY13" fmla="*/ 2434090 h 3270281"/>
                  <a:gd name="connsiteX14" fmla="*/ 620246 w 1782207"/>
                  <a:gd name="connsiteY14" fmla="*/ 2236179 h 3270281"/>
                  <a:gd name="connsiteX15" fmla="*/ 620246 w 1782207"/>
                  <a:gd name="connsiteY15" fmla="*/ 2529169 h 3270281"/>
                  <a:gd name="connsiteX16" fmla="*/ 876630 w 1782207"/>
                  <a:gd name="connsiteY16" fmla="*/ 2785553 h 3270281"/>
                  <a:gd name="connsiteX17" fmla="*/ 1133014 w 1782207"/>
                  <a:gd name="connsiteY17" fmla="*/ 2529169 h 3270281"/>
                  <a:gd name="connsiteX18" fmla="*/ 1133014 w 1782207"/>
                  <a:gd name="connsiteY18" fmla="*/ 1673785 h 3270281"/>
                  <a:gd name="connsiteX19" fmla="*/ 876630 w 1782207"/>
                  <a:gd name="connsiteY19" fmla="*/ 1417401 h 3270281"/>
                  <a:gd name="connsiteX20" fmla="*/ 620246 w 1782207"/>
                  <a:gd name="connsiteY20" fmla="*/ 1673785 h 3270281"/>
                  <a:gd name="connsiteX21" fmla="*/ 620246 w 1782207"/>
                  <a:gd name="connsiteY21" fmla="*/ 1762013 h 3270281"/>
                  <a:gd name="connsiteX22" fmla="*/ 0 w 1782207"/>
                  <a:gd name="connsiteY22" fmla="*/ 1960722 h 3270281"/>
                  <a:gd name="connsiteX23" fmla="*/ 0 w 1782207"/>
                  <a:gd name="connsiteY23" fmla="*/ 1785319 h 3270281"/>
                  <a:gd name="connsiteX24" fmla="*/ 0 w 1782207"/>
                  <a:gd name="connsiteY24" fmla="*/ 1425046 h 3270281"/>
                  <a:gd name="connsiteX25" fmla="*/ 0 w 1782207"/>
                  <a:gd name="connsiteY25" fmla="*/ 1134533 h 3270281"/>
                  <a:gd name="connsiteX26" fmla="*/ 0 w 1782207"/>
                  <a:gd name="connsiteY26" fmla="*/ 1066906 h 3270281"/>
                  <a:gd name="connsiteX27" fmla="*/ 0 w 1782207"/>
                  <a:gd name="connsiteY27" fmla="*/ 896408 h 3270281"/>
                  <a:gd name="connsiteX28" fmla="*/ 0 w 1782207"/>
                  <a:gd name="connsiteY28" fmla="*/ 776393 h 3270281"/>
                  <a:gd name="connsiteX29" fmla="*/ 0 w 1782207"/>
                  <a:gd name="connsiteY29" fmla="*/ 538268 h 3270281"/>
                  <a:gd name="connsiteX30" fmla="*/ 1687935 w 1782207"/>
                  <a:gd name="connsiteY30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776393 h 3270281"/>
                  <a:gd name="connsiteX28" fmla="*/ 0 w 1714500"/>
                  <a:gd name="connsiteY28" fmla="*/ 538268 h 3270281"/>
                  <a:gd name="connsiteX29" fmla="*/ 1687935 w 1714500"/>
                  <a:gd name="connsiteY29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538268 h 3270281"/>
                  <a:gd name="connsiteX28" fmla="*/ 1687935 w 1714500"/>
                  <a:gd name="connsiteY28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134533 h 3270281"/>
                  <a:gd name="connsiteX24" fmla="*/ 0 w 1714500"/>
                  <a:gd name="connsiteY24" fmla="*/ 1066906 h 3270281"/>
                  <a:gd name="connsiteX25" fmla="*/ 0 w 1714500"/>
                  <a:gd name="connsiteY25" fmla="*/ 896408 h 3270281"/>
                  <a:gd name="connsiteX26" fmla="*/ 0 w 1714500"/>
                  <a:gd name="connsiteY26" fmla="*/ 538268 h 3270281"/>
                  <a:gd name="connsiteX27" fmla="*/ 1687935 w 1714500"/>
                  <a:gd name="connsiteY2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066906 h 3270281"/>
                  <a:gd name="connsiteX24" fmla="*/ 0 w 1714500"/>
                  <a:gd name="connsiteY24" fmla="*/ 896408 h 3270281"/>
                  <a:gd name="connsiteX25" fmla="*/ 0 w 1714500"/>
                  <a:gd name="connsiteY25" fmla="*/ 538268 h 3270281"/>
                  <a:gd name="connsiteX26" fmla="*/ 1687935 w 1714500"/>
                  <a:gd name="connsiteY2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896408 h 3270281"/>
                  <a:gd name="connsiteX24" fmla="*/ 0 w 1714500"/>
                  <a:gd name="connsiteY24" fmla="*/ 538268 h 3270281"/>
                  <a:gd name="connsiteX25" fmla="*/ 1687935 w 1714500"/>
                  <a:gd name="connsiteY2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538268 h 3270281"/>
                  <a:gd name="connsiteX24" fmla="*/ 1687935 w 1714500"/>
                  <a:gd name="connsiteY2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538268 h 3270281"/>
                  <a:gd name="connsiteX23" fmla="*/ 1687935 w 1714500"/>
                  <a:gd name="connsiteY2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538268 h 3270281"/>
                  <a:gd name="connsiteX22" fmla="*/ 1687935 w 1714500"/>
                  <a:gd name="connsiteY22" fmla="*/ 0 h 327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0" h="3270281">
                    <a:moveTo>
                      <a:pt x="1687935" y="0"/>
                    </a:moveTo>
                    <a:lnTo>
                      <a:pt x="1687935" y="358140"/>
                    </a:lnTo>
                    <a:cubicBezTo>
                      <a:pt x="1513134" y="473379"/>
                      <a:pt x="813929" y="567702"/>
                      <a:pt x="639128" y="691432"/>
                    </a:cubicBezTo>
                    <a:lnTo>
                      <a:pt x="639128" y="1100523"/>
                    </a:lnTo>
                    <a:lnTo>
                      <a:pt x="1063095" y="955754"/>
                    </a:lnTo>
                    <a:lnTo>
                      <a:pt x="1190931" y="995436"/>
                    </a:lnTo>
                    <a:cubicBezTo>
                      <a:pt x="1498611" y="1125574"/>
                      <a:pt x="1714500" y="1430235"/>
                      <a:pt x="1714500" y="1785319"/>
                    </a:cubicBezTo>
                    <a:cubicBezTo>
                      <a:pt x="1714500" y="2144273"/>
                      <a:pt x="1714499" y="2503228"/>
                      <a:pt x="1714499" y="2862182"/>
                    </a:cubicBezTo>
                    <a:lnTo>
                      <a:pt x="800436" y="3270281"/>
                    </a:lnTo>
                    <a:lnTo>
                      <a:pt x="684485" y="3258592"/>
                    </a:lnTo>
                    <a:cubicBezTo>
                      <a:pt x="342680" y="3188649"/>
                      <a:pt x="74975" y="2915280"/>
                      <a:pt x="13389" y="2570506"/>
                    </a:cubicBezTo>
                    <a:lnTo>
                      <a:pt x="1353" y="2434090"/>
                    </a:lnTo>
                    <a:lnTo>
                      <a:pt x="620246" y="2236179"/>
                    </a:lnTo>
                    <a:lnTo>
                      <a:pt x="620246" y="2529169"/>
                    </a:lnTo>
                    <a:cubicBezTo>
                      <a:pt x="620246" y="2670766"/>
                      <a:pt x="735033" y="2785553"/>
                      <a:pt x="876630" y="2785553"/>
                    </a:cubicBezTo>
                    <a:cubicBezTo>
                      <a:pt x="1018227" y="2785553"/>
                      <a:pt x="1133014" y="2670766"/>
                      <a:pt x="1133014" y="2529169"/>
                    </a:cubicBezTo>
                    <a:lnTo>
                      <a:pt x="1133014" y="1673785"/>
                    </a:lnTo>
                    <a:cubicBezTo>
                      <a:pt x="1133014" y="1532188"/>
                      <a:pt x="1018227" y="1417401"/>
                      <a:pt x="876630" y="1417401"/>
                    </a:cubicBezTo>
                    <a:cubicBezTo>
                      <a:pt x="735033" y="1417401"/>
                      <a:pt x="620246" y="1532188"/>
                      <a:pt x="620246" y="1673785"/>
                    </a:cubicBezTo>
                    <a:lnTo>
                      <a:pt x="620246" y="1762013"/>
                    </a:lnTo>
                    <a:lnTo>
                      <a:pt x="0" y="1960722"/>
                    </a:lnTo>
                    <a:lnTo>
                      <a:pt x="0" y="538268"/>
                    </a:lnTo>
                    <a:cubicBezTo>
                      <a:pt x="354365" y="417265"/>
                      <a:pt x="1333570" y="121003"/>
                      <a:pt x="1687935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096B432A-9623-440E-AFE5-60E0C7E9C35D}"/>
              </a:ext>
            </a:extLst>
          </p:cNvPr>
          <p:cNvGrpSpPr/>
          <p:nvPr/>
        </p:nvGrpSpPr>
        <p:grpSpPr>
          <a:xfrm>
            <a:off x="3620031" y="3749378"/>
            <a:ext cx="2669189" cy="2669189"/>
            <a:chOff x="1560414" y="3223940"/>
            <a:chExt cx="2816522" cy="2816522"/>
          </a:xfrm>
        </p:grpSpPr>
        <p:sp>
          <p:nvSpPr>
            <p:cNvPr id="516" name="円: 塗りつぶしなし 515">
              <a:extLst>
                <a:ext uri="{FF2B5EF4-FFF2-40B4-BE49-F238E27FC236}">
                  <a16:creationId xmlns:a16="http://schemas.microsoft.com/office/drawing/2014/main" id="{4D08E0F0-5A25-4B22-908C-1449FA218CDB}"/>
                </a:ext>
              </a:extLst>
            </p:cNvPr>
            <p:cNvSpPr/>
            <p:nvPr/>
          </p:nvSpPr>
          <p:spPr>
            <a:xfrm>
              <a:off x="1560414" y="3223940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7" name="円: 塗りつぶしなし 516">
              <a:extLst>
                <a:ext uri="{FF2B5EF4-FFF2-40B4-BE49-F238E27FC236}">
                  <a16:creationId xmlns:a16="http://schemas.microsoft.com/office/drawing/2014/main" id="{AA65E034-7B9F-40E9-9F47-AD6F6F8AD7CE}"/>
                </a:ext>
              </a:extLst>
            </p:cNvPr>
            <p:cNvSpPr/>
            <p:nvPr/>
          </p:nvSpPr>
          <p:spPr>
            <a:xfrm>
              <a:off x="1627287" y="3290813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8" name="円: 塗りつぶしなし 517">
              <a:extLst>
                <a:ext uri="{FF2B5EF4-FFF2-40B4-BE49-F238E27FC236}">
                  <a16:creationId xmlns:a16="http://schemas.microsoft.com/office/drawing/2014/main" id="{9444288F-A0F2-4C08-8F77-3A00B81E9E0A}"/>
                </a:ext>
              </a:extLst>
            </p:cNvPr>
            <p:cNvSpPr/>
            <p:nvPr/>
          </p:nvSpPr>
          <p:spPr>
            <a:xfrm>
              <a:off x="1657524" y="3321050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9" name="円: 塗りつぶしなし 518">
              <a:extLst>
                <a:ext uri="{FF2B5EF4-FFF2-40B4-BE49-F238E27FC236}">
                  <a16:creationId xmlns:a16="http://schemas.microsoft.com/office/drawing/2014/main" id="{0C6C8416-A757-4D8E-95B9-7C222615EFCD}"/>
                </a:ext>
              </a:extLst>
            </p:cNvPr>
            <p:cNvSpPr/>
            <p:nvPr/>
          </p:nvSpPr>
          <p:spPr>
            <a:xfrm>
              <a:off x="2589312" y="4252838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84AA512D-BEFC-49A4-A6AF-7539345B8B8F}"/>
                </a:ext>
              </a:extLst>
            </p:cNvPr>
            <p:cNvSpPr/>
            <p:nvPr/>
          </p:nvSpPr>
          <p:spPr>
            <a:xfrm>
              <a:off x="2330132" y="3578611"/>
              <a:ext cx="292418" cy="211113"/>
            </a:xfrm>
            <a:custGeom>
              <a:avLst/>
              <a:gdLst>
                <a:gd name="connsiteX0" fmla="*/ 129555 w 825922"/>
                <a:gd name="connsiteY0" fmla="*/ 386731 h 596280"/>
                <a:gd name="connsiteX1" fmla="*/ 121072 w 825922"/>
                <a:gd name="connsiteY1" fmla="*/ 395214 h 596280"/>
                <a:gd name="connsiteX2" fmla="*/ 121072 w 825922"/>
                <a:gd name="connsiteY2" fmla="*/ 458242 h 596280"/>
                <a:gd name="connsiteX3" fmla="*/ 129555 w 825922"/>
                <a:gd name="connsiteY3" fmla="*/ 466725 h 596280"/>
                <a:gd name="connsiteX4" fmla="*/ 696367 w 825922"/>
                <a:gd name="connsiteY4" fmla="*/ 466725 h 596280"/>
                <a:gd name="connsiteX5" fmla="*/ 704850 w 825922"/>
                <a:gd name="connsiteY5" fmla="*/ 458242 h 596280"/>
                <a:gd name="connsiteX6" fmla="*/ 704850 w 825922"/>
                <a:gd name="connsiteY6" fmla="*/ 395214 h 596280"/>
                <a:gd name="connsiteX7" fmla="*/ 696367 w 825922"/>
                <a:gd name="connsiteY7" fmla="*/ 386731 h 596280"/>
                <a:gd name="connsiteX8" fmla="*/ 129555 w 825922"/>
                <a:gd name="connsiteY8" fmla="*/ 164481 h 596280"/>
                <a:gd name="connsiteX9" fmla="*/ 121072 w 825922"/>
                <a:gd name="connsiteY9" fmla="*/ 172964 h 596280"/>
                <a:gd name="connsiteX10" fmla="*/ 121072 w 825922"/>
                <a:gd name="connsiteY10" fmla="*/ 235992 h 596280"/>
                <a:gd name="connsiteX11" fmla="*/ 129555 w 825922"/>
                <a:gd name="connsiteY11" fmla="*/ 244475 h 596280"/>
                <a:gd name="connsiteX12" fmla="*/ 696367 w 825922"/>
                <a:gd name="connsiteY12" fmla="*/ 244475 h 596280"/>
                <a:gd name="connsiteX13" fmla="*/ 704850 w 825922"/>
                <a:gd name="connsiteY13" fmla="*/ 235992 h 596280"/>
                <a:gd name="connsiteX14" fmla="*/ 704850 w 825922"/>
                <a:gd name="connsiteY14" fmla="*/ 172964 h 596280"/>
                <a:gd name="connsiteX15" fmla="*/ 696367 w 825922"/>
                <a:gd name="connsiteY15" fmla="*/ 164481 h 596280"/>
                <a:gd name="connsiteX16" fmla="*/ 63230 w 825922"/>
                <a:gd name="connsiteY16" fmla="*/ 0 h 596280"/>
                <a:gd name="connsiteX17" fmla="*/ 762692 w 825922"/>
                <a:gd name="connsiteY17" fmla="*/ 0 h 596280"/>
                <a:gd name="connsiteX18" fmla="*/ 825922 w 825922"/>
                <a:gd name="connsiteY18" fmla="*/ 63230 h 596280"/>
                <a:gd name="connsiteX19" fmla="*/ 825922 w 825922"/>
                <a:gd name="connsiteY19" fmla="*/ 533050 h 596280"/>
                <a:gd name="connsiteX20" fmla="*/ 762692 w 825922"/>
                <a:gd name="connsiteY20" fmla="*/ 596280 h 596280"/>
                <a:gd name="connsiteX21" fmla="*/ 63230 w 825922"/>
                <a:gd name="connsiteY21" fmla="*/ 596280 h 596280"/>
                <a:gd name="connsiteX22" fmla="*/ 0 w 825922"/>
                <a:gd name="connsiteY22" fmla="*/ 533050 h 596280"/>
                <a:gd name="connsiteX23" fmla="*/ 0 w 825922"/>
                <a:gd name="connsiteY23" fmla="*/ 63230 h 596280"/>
                <a:gd name="connsiteX24" fmla="*/ 63230 w 825922"/>
                <a:gd name="connsiteY24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922" h="596280">
                  <a:moveTo>
                    <a:pt x="129555" y="386731"/>
                  </a:moveTo>
                  <a:cubicBezTo>
                    <a:pt x="124870" y="386731"/>
                    <a:pt x="121072" y="390529"/>
                    <a:pt x="121072" y="395214"/>
                  </a:cubicBezTo>
                  <a:lnTo>
                    <a:pt x="121072" y="458242"/>
                  </a:lnTo>
                  <a:cubicBezTo>
                    <a:pt x="121072" y="462927"/>
                    <a:pt x="124870" y="466725"/>
                    <a:pt x="129555" y="466725"/>
                  </a:cubicBezTo>
                  <a:lnTo>
                    <a:pt x="696367" y="466725"/>
                  </a:lnTo>
                  <a:cubicBezTo>
                    <a:pt x="701052" y="466725"/>
                    <a:pt x="704850" y="462927"/>
                    <a:pt x="704850" y="458242"/>
                  </a:cubicBezTo>
                  <a:lnTo>
                    <a:pt x="704850" y="395214"/>
                  </a:lnTo>
                  <a:cubicBezTo>
                    <a:pt x="704850" y="390529"/>
                    <a:pt x="701052" y="386731"/>
                    <a:pt x="696367" y="386731"/>
                  </a:cubicBezTo>
                  <a:close/>
                  <a:moveTo>
                    <a:pt x="129555" y="164481"/>
                  </a:moveTo>
                  <a:cubicBezTo>
                    <a:pt x="124870" y="164481"/>
                    <a:pt x="121072" y="168279"/>
                    <a:pt x="121072" y="172964"/>
                  </a:cubicBezTo>
                  <a:lnTo>
                    <a:pt x="121072" y="235992"/>
                  </a:lnTo>
                  <a:cubicBezTo>
                    <a:pt x="121072" y="240677"/>
                    <a:pt x="124870" y="244475"/>
                    <a:pt x="129555" y="244475"/>
                  </a:cubicBezTo>
                  <a:lnTo>
                    <a:pt x="696367" y="244475"/>
                  </a:lnTo>
                  <a:cubicBezTo>
                    <a:pt x="701052" y="244475"/>
                    <a:pt x="704850" y="240677"/>
                    <a:pt x="704850" y="235992"/>
                  </a:cubicBezTo>
                  <a:lnTo>
                    <a:pt x="704850" y="172964"/>
                  </a:lnTo>
                  <a:cubicBezTo>
                    <a:pt x="704850" y="168279"/>
                    <a:pt x="701052" y="164481"/>
                    <a:pt x="696367" y="164481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D1A5E81D-AA5E-483E-90FC-84A418FD6F87}"/>
                </a:ext>
              </a:extLst>
            </p:cNvPr>
            <p:cNvSpPr/>
            <p:nvPr/>
          </p:nvSpPr>
          <p:spPr>
            <a:xfrm>
              <a:off x="3276560" y="3578611"/>
              <a:ext cx="292418" cy="211113"/>
            </a:xfrm>
            <a:custGeom>
              <a:avLst/>
              <a:gdLst>
                <a:gd name="connsiteX0" fmla="*/ 151218 w 825922"/>
                <a:gd name="connsiteY0" fmla="*/ 133834 h 596280"/>
                <a:gd name="connsiteX1" fmla="*/ 674704 w 825922"/>
                <a:gd name="connsiteY1" fmla="*/ 133834 h 596280"/>
                <a:gd name="connsiteX2" fmla="*/ 683419 w 825922"/>
                <a:gd name="connsiteY2" fmla="*/ 142549 h 596280"/>
                <a:gd name="connsiteX3" fmla="*/ 683419 w 825922"/>
                <a:gd name="connsiteY3" fmla="*/ 207308 h 596280"/>
                <a:gd name="connsiteX4" fmla="*/ 674704 w 825922"/>
                <a:gd name="connsiteY4" fmla="*/ 216023 h 596280"/>
                <a:gd name="connsiteX5" fmla="*/ 646522 w 825922"/>
                <a:gd name="connsiteY5" fmla="*/ 216023 h 596280"/>
                <a:gd name="connsiteX6" fmla="*/ 680468 w 825922"/>
                <a:gd name="connsiteY6" fmla="*/ 312985 h 596280"/>
                <a:gd name="connsiteX7" fmla="*/ 675443 w 825922"/>
                <a:gd name="connsiteY7" fmla="*/ 323425 h 596280"/>
                <a:gd name="connsiteX8" fmla="*/ 617984 w 825922"/>
                <a:gd name="connsiteY8" fmla="*/ 343541 h 596280"/>
                <a:gd name="connsiteX9" fmla="*/ 607544 w 825922"/>
                <a:gd name="connsiteY9" fmla="*/ 338516 h 596280"/>
                <a:gd name="connsiteX10" fmla="*/ 571342 w 825922"/>
                <a:gd name="connsiteY10" fmla="*/ 235112 h 596280"/>
                <a:gd name="connsiteX11" fmla="*/ 576368 w 825922"/>
                <a:gd name="connsiteY11" fmla="*/ 224672 h 596280"/>
                <a:gd name="connsiteX12" fmla="*/ 601070 w 825922"/>
                <a:gd name="connsiteY12" fmla="*/ 216023 h 596280"/>
                <a:gd name="connsiteX13" fmla="*/ 466725 w 825922"/>
                <a:gd name="connsiteY13" fmla="*/ 216023 h 596280"/>
                <a:gd name="connsiteX14" fmla="*/ 466725 w 825922"/>
                <a:gd name="connsiteY14" fmla="*/ 252896 h 596280"/>
                <a:gd name="connsiteX15" fmla="*/ 562784 w 825922"/>
                <a:gd name="connsiteY15" fmla="*/ 252896 h 596280"/>
                <a:gd name="connsiteX16" fmla="*/ 571499 w 825922"/>
                <a:gd name="connsiteY16" fmla="*/ 261611 h 596280"/>
                <a:gd name="connsiteX17" fmla="*/ 571499 w 825922"/>
                <a:gd name="connsiteY17" fmla="*/ 326370 h 596280"/>
                <a:gd name="connsiteX18" fmla="*/ 562784 w 825922"/>
                <a:gd name="connsiteY18" fmla="*/ 335085 h 596280"/>
                <a:gd name="connsiteX19" fmla="*/ 466725 w 825922"/>
                <a:gd name="connsiteY19" fmla="*/ 335085 h 596280"/>
                <a:gd name="connsiteX20" fmla="*/ 466725 w 825922"/>
                <a:gd name="connsiteY20" fmla="*/ 376721 h 596280"/>
                <a:gd name="connsiteX21" fmla="*/ 674704 w 825922"/>
                <a:gd name="connsiteY21" fmla="*/ 376721 h 596280"/>
                <a:gd name="connsiteX22" fmla="*/ 683419 w 825922"/>
                <a:gd name="connsiteY22" fmla="*/ 385436 h 596280"/>
                <a:gd name="connsiteX23" fmla="*/ 683419 w 825922"/>
                <a:gd name="connsiteY23" fmla="*/ 450195 h 596280"/>
                <a:gd name="connsiteX24" fmla="*/ 674704 w 825922"/>
                <a:gd name="connsiteY24" fmla="*/ 458910 h 596280"/>
                <a:gd name="connsiteX25" fmla="*/ 151218 w 825922"/>
                <a:gd name="connsiteY25" fmla="*/ 458910 h 596280"/>
                <a:gd name="connsiteX26" fmla="*/ 142503 w 825922"/>
                <a:gd name="connsiteY26" fmla="*/ 450195 h 596280"/>
                <a:gd name="connsiteX27" fmla="*/ 142503 w 825922"/>
                <a:gd name="connsiteY27" fmla="*/ 385436 h 596280"/>
                <a:gd name="connsiteX28" fmla="*/ 151218 w 825922"/>
                <a:gd name="connsiteY28" fmla="*/ 376721 h 596280"/>
                <a:gd name="connsiteX29" fmla="*/ 359197 w 825922"/>
                <a:gd name="connsiteY29" fmla="*/ 376721 h 596280"/>
                <a:gd name="connsiteX30" fmla="*/ 359197 w 825922"/>
                <a:gd name="connsiteY30" fmla="*/ 335085 h 596280"/>
                <a:gd name="connsiteX31" fmla="*/ 151217 w 825922"/>
                <a:gd name="connsiteY31" fmla="*/ 335085 h 596280"/>
                <a:gd name="connsiteX32" fmla="*/ 142502 w 825922"/>
                <a:gd name="connsiteY32" fmla="*/ 326370 h 596280"/>
                <a:gd name="connsiteX33" fmla="*/ 142502 w 825922"/>
                <a:gd name="connsiteY33" fmla="*/ 261611 h 596280"/>
                <a:gd name="connsiteX34" fmla="*/ 151217 w 825922"/>
                <a:gd name="connsiteY34" fmla="*/ 252896 h 596280"/>
                <a:gd name="connsiteX35" fmla="*/ 359197 w 825922"/>
                <a:gd name="connsiteY35" fmla="*/ 252896 h 596280"/>
                <a:gd name="connsiteX36" fmla="*/ 359197 w 825922"/>
                <a:gd name="connsiteY36" fmla="*/ 216023 h 596280"/>
                <a:gd name="connsiteX37" fmla="*/ 151218 w 825922"/>
                <a:gd name="connsiteY37" fmla="*/ 216023 h 596280"/>
                <a:gd name="connsiteX38" fmla="*/ 142503 w 825922"/>
                <a:gd name="connsiteY38" fmla="*/ 207308 h 596280"/>
                <a:gd name="connsiteX39" fmla="*/ 142503 w 825922"/>
                <a:gd name="connsiteY39" fmla="*/ 142549 h 596280"/>
                <a:gd name="connsiteX40" fmla="*/ 151218 w 825922"/>
                <a:gd name="connsiteY40" fmla="*/ 133834 h 596280"/>
                <a:gd name="connsiteX41" fmla="*/ 143072 w 825922"/>
                <a:gd name="connsiteY41" fmla="*/ 93353 h 596280"/>
                <a:gd name="connsiteX42" fmla="*/ 99641 w 825922"/>
                <a:gd name="connsiteY42" fmla="*/ 136784 h 596280"/>
                <a:gd name="connsiteX43" fmla="*/ 99641 w 825922"/>
                <a:gd name="connsiteY43" fmla="*/ 459497 h 596280"/>
                <a:gd name="connsiteX44" fmla="*/ 143072 w 825922"/>
                <a:gd name="connsiteY44" fmla="*/ 502928 h 596280"/>
                <a:gd name="connsiteX45" fmla="*/ 682850 w 825922"/>
                <a:gd name="connsiteY45" fmla="*/ 502928 h 596280"/>
                <a:gd name="connsiteX46" fmla="*/ 726281 w 825922"/>
                <a:gd name="connsiteY46" fmla="*/ 459497 h 596280"/>
                <a:gd name="connsiteX47" fmla="*/ 726281 w 825922"/>
                <a:gd name="connsiteY47" fmla="*/ 136784 h 596280"/>
                <a:gd name="connsiteX48" fmla="*/ 682850 w 825922"/>
                <a:gd name="connsiteY48" fmla="*/ 93353 h 596280"/>
                <a:gd name="connsiteX49" fmla="*/ 63230 w 825922"/>
                <a:gd name="connsiteY49" fmla="*/ 0 h 596280"/>
                <a:gd name="connsiteX50" fmla="*/ 762692 w 825922"/>
                <a:gd name="connsiteY50" fmla="*/ 0 h 596280"/>
                <a:gd name="connsiteX51" fmla="*/ 825922 w 825922"/>
                <a:gd name="connsiteY51" fmla="*/ 63230 h 596280"/>
                <a:gd name="connsiteX52" fmla="*/ 825922 w 825922"/>
                <a:gd name="connsiteY52" fmla="*/ 533050 h 596280"/>
                <a:gd name="connsiteX53" fmla="*/ 762692 w 825922"/>
                <a:gd name="connsiteY53" fmla="*/ 596280 h 596280"/>
                <a:gd name="connsiteX54" fmla="*/ 63230 w 825922"/>
                <a:gd name="connsiteY54" fmla="*/ 596280 h 596280"/>
                <a:gd name="connsiteX55" fmla="*/ 0 w 825922"/>
                <a:gd name="connsiteY55" fmla="*/ 533050 h 596280"/>
                <a:gd name="connsiteX56" fmla="*/ 0 w 825922"/>
                <a:gd name="connsiteY56" fmla="*/ 63230 h 596280"/>
                <a:gd name="connsiteX57" fmla="*/ 63230 w 825922"/>
                <a:gd name="connsiteY57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825922" h="596280">
                  <a:moveTo>
                    <a:pt x="151218" y="133834"/>
                  </a:moveTo>
                  <a:lnTo>
                    <a:pt x="674704" y="133834"/>
                  </a:lnTo>
                  <a:cubicBezTo>
                    <a:pt x="679517" y="133834"/>
                    <a:pt x="683419" y="137736"/>
                    <a:pt x="683419" y="142549"/>
                  </a:cubicBezTo>
                  <a:lnTo>
                    <a:pt x="683419" y="207308"/>
                  </a:lnTo>
                  <a:cubicBezTo>
                    <a:pt x="683419" y="212121"/>
                    <a:pt x="679517" y="216023"/>
                    <a:pt x="674704" y="216023"/>
                  </a:cubicBezTo>
                  <a:lnTo>
                    <a:pt x="646522" y="216023"/>
                  </a:lnTo>
                  <a:lnTo>
                    <a:pt x="680468" y="312985"/>
                  </a:lnTo>
                  <a:cubicBezTo>
                    <a:pt x="681963" y="317256"/>
                    <a:pt x="679714" y="321930"/>
                    <a:pt x="675443" y="323425"/>
                  </a:cubicBezTo>
                  <a:lnTo>
                    <a:pt x="617984" y="343541"/>
                  </a:lnTo>
                  <a:cubicBezTo>
                    <a:pt x="613714" y="345036"/>
                    <a:pt x="609040" y="342786"/>
                    <a:pt x="607544" y="338516"/>
                  </a:cubicBezTo>
                  <a:lnTo>
                    <a:pt x="571342" y="235112"/>
                  </a:lnTo>
                  <a:cubicBezTo>
                    <a:pt x="569847" y="230841"/>
                    <a:pt x="572097" y="226167"/>
                    <a:pt x="576368" y="224672"/>
                  </a:cubicBezTo>
                  <a:lnTo>
                    <a:pt x="601070" y="216023"/>
                  </a:lnTo>
                  <a:lnTo>
                    <a:pt x="466725" y="216023"/>
                  </a:lnTo>
                  <a:lnTo>
                    <a:pt x="466725" y="252896"/>
                  </a:lnTo>
                  <a:lnTo>
                    <a:pt x="562784" y="252896"/>
                  </a:lnTo>
                  <a:cubicBezTo>
                    <a:pt x="567597" y="252896"/>
                    <a:pt x="571499" y="256798"/>
                    <a:pt x="571499" y="261611"/>
                  </a:cubicBezTo>
                  <a:lnTo>
                    <a:pt x="571499" y="326370"/>
                  </a:lnTo>
                  <a:cubicBezTo>
                    <a:pt x="571499" y="331183"/>
                    <a:pt x="567597" y="335085"/>
                    <a:pt x="562784" y="335085"/>
                  </a:cubicBezTo>
                  <a:lnTo>
                    <a:pt x="466725" y="335085"/>
                  </a:lnTo>
                  <a:lnTo>
                    <a:pt x="466725" y="376721"/>
                  </a:lnTo>
                  <a:lnTo>
                    <a:pt x="674704" y="376721"/>
                  </a:lnTo>
                  <a:cubicBezTo>
                    <a:pt x="679517" y="376721"/>
                    <a:pt x="683419" y="380623"/>
                    <a:pt x="683419" y="385436"/>
                  </a:cubicBezTo>
                  <a:lnTo>
                    <a:pt x="683419" y="450195"/>
                  </a:lnTo>
                  <a:cubicBezTo>
                    <a:pt x="683419" y="455008"/>
                    <a:pt x="679517" y="458910"/>
                    <a:pt x="674704" y="458910"/>
                  </a:cubicBezTo>
                  <a:lnTo>
                    <a:pt x="151218" y="458910"/>
                  </a:lnTo>
                  <a:cubicBezTo>
                    <a:pt x="146405" y="458910"/>
                    <a:pt x="142503" y="455008"/>
                    <a:pt x="142503" y="450195"/>
                  </a:cubicBezTo>
                  <a:lnTo>
                    <a:pt x="142503" y="385436"/>
                  </a:lnTo>
                  <a:cubicBezTo>
                    <a:pt x="142503" y="380623"/>
                    <a:pt x="146405" y="376721"/>
                    <a:pt x="151218" y="376721"/>
                  </a:cubicBezTo>
                  <a:lnTo>
                    <a:pt x="359197" y="376721"/>
                  </a:lnTo>
                  <a:lnTo>
                    <a:pt x="359197" y="335085"/>
                  </a:lnTo>
                  <a:lnTo>
                    <a:pt x="151217" y="335085"/>
                  </a:lnTo>
                  <a:cubicBezTo>
                    <a:pt x="146404" y="335085"/>
                    <a:pt x="142502" y="331183"/>
                    <a:pt x="142502" y="326370"/>
                  </a:cubicBezTo>
                  <a:lnTo>
                    <a:pt x="142502" y="261611"/>
                  </a:lnTo>
                  <a:cubicBezTo>
                    <a:pt x="142502" y="256798"/>
                    <a:pt x="146404" y="252896"/>
                    <a:pt x="151217" y="252896"/>
                  </a:cubicBezTo>
                  <a:lnTo>
                    <a:pt x="359197" y="252896"/>
                  </a:lnTo>
                  <a:lnTo>
                    <a:pt x="359197" y="216023"/>
                  </a:lnTo>
                  <a:lnTo>
                    <a:pt x="151218" y="216023"/>
                  </a:lnTo>
                  <a:cubicBezTo>
                    <a:pt x="146405" y="216023"/>
                    <a:pt x="142503" y="212121"/>
                    <a:pt x="142503" y="207308"/>
                  </a:cubicBezTo>
                  <a:lnTo>
                    <a:pt x="142503" y="142549"/>
                  </a:lnTo>
                  <a:cubicBezTo>
                    <a:pt x="142503" y="137736"/>
                    <a:pt x="146405" y="133834"/>
                    <a:pt x="151218" y="133834"/>
                  </a:cubicBezTo>
                  <a:close/>
                  <a:moveTo>
                    <a:pt x="143072" y="93353"/>
                  </a:moveTo>
                  <a:cubicBezTo>
                    <a:pt x="119086" y="93353"/>
                    <a:pt x="99641" y="112798"/>
                    <a:pt x="99641" y="136784"/>
                  </a:cubicBezTo>
                  <a:lnTo>
                    <a:pt x="99641" y="459497"/>
                  </a:lnTo>
                  <a:cubicBezTo>
                    <a:pt x="99641" y="483483"/>
                    <a:pt x="119086" y="502928"/>
                    <a:pt x="143072" y="502928"/>
                  </a:cubicBezTo>
                  <a:lnTo>
                    <a:pt x="682850" y="502928"/>
                  </a:lnTo>
                  <a:cubicBezTo>
                    <a:pt x="706836" y="502928"/>
                    <a:pt x="726281" y="483483"/>
                    <a:pt x="726281" y="459497"/>
                  </a:cubicBezTo>
                  <a:lnTo>
                    <a:pt x="726281" y="136784"/>
                  </a:lnTo>
                  <a:cubicBezTo>
                    <a:pt x="726281" y="112798"/>
                    <a:pt x="706836" y="93353"/>
                    <a:pt x="682850" y="93353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0AC14E32-4014-4A11-AD3E-426BECB4A485}"/>
                </a:ext>
              </a:extLst>
            </p:cNvPr>
            <p:cNvSpPr/>
            <p:nvPr/>
          </p:nvSpPr>
          <p:spPr>
            <a:xfrm>
              <a:off x="2778099" y="3556266"/>
              <a:ext cx="327926" cy="249333"/>
            </a:xfrm>
            <a:custGeom>
              <a:avLst/>
              <a:gdLst>
                <a:gd name="connsiteX0" fmla="*/ 530415 w 926212"/>
                <a:gd name="connsiteY0" fmla="*/ 354619 h 704230"/>
                <a:gd name="connsiteX1" fmla="*/ 530415 w 926212"/>
                <a:gd name="connsiteY1" fmla="*/ 485775 h 704230"/>
                <a:gd name="connsiteX2" fmla="*/ 661571 w 926212"/>
                <a:gd name="connsiteY2" fmla="*/ 485775 h 704230"/>
                <a:gd name="connsiteX3" fmla="*/ 397065 w 926212"/>
                <a:gd name="connsiteY3" fmla="*/ 353351 h 704230"/>
                <a:gd name="connsiteX4" fmla="*/ 264641 w 926212"/>
                <a:gd name="connsiteY4" fmla="*/ 485775 h 704230"/>
                <a:gd name="connsiteX5" fmla="*/ 397065 w 926212"/>
                <a:gd name="connsiteY5" fmla="*/ 485775 h 704230"/>
                <a:gd name="connsiteX6" fmla="*/ 421119 w 926212"/>
                <a:gd name="connsiteY6" fmla="*/ 0 h 704230"/>
                <a:gd name="connsiteX7" fmla="*/ 506361 w 926212"/>
                <a:gd name="connsiteY7" fmla="*/ 0 h 704230"/>
                <a:gd name="connsiteX8" fmla="*/ 530415 w 926212"/>
                <a:gd name="connsiteY8" fmla="*/ 24054 h 704230"/>
                <a:gd name="connsiteX9" fmla="*/ 530415 w 926212"/>
                <a:gd name="connsiteY9" fmla="*/ 92075 h 704230"/>
                <a:gd name="connsiteX10" fmla="*/ 878832 w 926212"/>
                <a:gd name="connsiteY10" fmla="*/ 92075 h 704230"/>
                <a:gd name="connsiteX11" fmla="*/ 905065 w 926212"/>
                <a:gd name="connsiteY11" fmla="*/ 118308 h 704230"/>
                <a:gd name="connsiteX12" fmla="*/ 905065 w 926212"/>
                <a:gd name="connsiteY12" fmla="*/ 211272 h 704230"/>
                <a:gd name="connsiteX13" fmla="*/ 878832 w 926212"/>
                <a:gd name="connsiteY13" fmla="*/ 237505 h 704230"/>
                <a:gd name="connsiteX14" fmla="*/ 618970 w 926212"/>
                <a:gd name="connsiteY14" fmla="*/ 237505 h 704230"/>
                <a:gd name="connsiteX15" fmla="*/ 918529 w 926212"/>
                <a:gd name="connsiteY15" fmla="*/ 537064 h 704230"/>
                <a:gd name="connsiteX16" fmla="*/ 918529 w 926212"/>
                <a:gd name="connsiteY16" fmla="*/ 574163 h 704230"/>
                <a:gd name="connsiteX17" fmla="*/ 852793 w 926212"/>
                <a:gd name="connsiteY17" fmla="*/ 639898 h 704230"/>
                <a:gd name="connsiteX18" fmla="*/ 815694 w 926212"/>
                <a:gd name="connsiteY18" fmla="*/ 639898 h 704230"/>
                <a:gd name="connsiteX19" fmla="*/ 727265 w 926212"/>
                <a:gd name="connsiteY19" fmla="*/ 551469 h 704230"/>
                <a:gd name="connsiteX20" fmla="*/ 727265 w 926212"/>
                <a:gd name="connsiteY20" fmla="*/ 595447 h 704230"/>
                <a:gd name="connsiteX21" fmla="*/ 691507 w 926212"/>
                <a:gd name="connsiteY21" fmla="*/ 631205 h 704230"/>
                <a:gd name="connsiteX22" fmla="*/ 530415 w 926212"/>
                <a:gd name="connsiteY22" fmla="*/ 631205 h 704230"/>
                <a:gd name="connsiteX23" fmla="*/ 530415 w 926212"/>
                <a:gd name="connsiteY23" fmla="*/ 680176 h 704230"/>
                <a:gd name="connsiteX24" fmla="*/ 506361 w 926212"/>
                <a:gd name="connsiteY24" fmla="*/ 704230 h 704230"/>
                <a:gd name="connsiteX25" fmla="*/ 421119 w 926212"/>
                <a:gd name="connsiteY25" fmla="*/ 704230 h 704230"/>
                <a:gd name="connsiteX26" fmla="*/ 397065 w 926212"/>
                <a:gd name="connsiteY26" fmla="*/ 680176 h 704230"/>
                <a:gd name="connsiteX27" fmla="*/ 397065 w 926212"/>
                <a:gd name="connsiteY27" fmla="*/ 631205 h 704230"/>
                <a:gd name="connsiteX28" fmla="*/ 235973 w 926212"/>
                <a:gd name="connsiteY28" fmla="*/ 631205 h 704230"/>
                <a:gd name="connsiteX29" fmla="*/ 200215 w 926212"/>
                <a:gd name="connsiteY29" fmla="*/ 595447 h 704230"/>
                <a:gd name="connsiteX30" fmla="*/ 200215 w 926212"/>
                <a:gd name="connsiteY30" fmla="*/ 550201 h 704230"/>
                <a:gd name="connsiteX31" fmla="*/ 110518 w 926212"/>
                <a:gd name="connsiteY31" fmla="*/ 639898 h 704230"/>
                <a:gd name="connsiteX32" fmla="*/ 73419 w 926212"/>
                <a:gd name="connsiteY32" fmla="*/ 639898 h 704230"/>
                <a:gd name="connsiteX33" fmla="*/ 7683 w 926212"/>
                <a:gd name="connsiteY33" fmla="*/ 574163 h 704230"/>
                <a:gd name="connsiteX34" fmla="*/ 7683 w 926212"/>
                <a:gd name="connsiteY34" fmla="*/ 537064 h 704230"/>
                <a:gd name="connsiteX35" fmla="*/ 307242 w 926212"/>
                <a:gd name="connsiteY35" fmla="*/ 237505 h 704230"/>
                <a:gd name="connsiteX36" fmla="*/ 48648 w 926212"/>
                <a:gd name="connsiteY36" fmla="*/ 237505 h 704230"/>
                <a:gd name="connsiteX37" fmla="*/ 22415 w 926212"/>
                <a:gd name="connsiteY37" fmla="*/ 211272 h 704230"/>
                <a:gd name="connsiteX38" fmla="*/ 22415 w 926212"/>
                <a:gd name="connsiteY38" fmla="*/ 118308 h 704230"/>
                <a:gd name="connsiteX39" fmla="*/ 48648 w 926212"/>
                <a:gd name="connsiteY39" fmla="*/ 92075 h 704230"/>
                <a:gd name="connsiteX40" fmla="*/ 397065 w 926212"/>
                <a:gd name="connsiteY40" fmla="*/ 92075 h 704230"/>
                <a:gd name="connsiteX41" fmla="*/ 397065 w 926212"/>
                <a:gd name="connsiteY41" fmla="*/ 24054 h 704230"/>
                <a:gd name="connsiteX42" fmla="*/ 421119 w 926212"/>
                <a:gd name="connsiteY42" fmla="*/ 0 h 70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6212" h="704230">
                  <a:moveTo>
                    <a:pt x="530415" y="354619"/>
                  </a:moveTo>
                  <a:lnTo>
                    <a:pt x="530415" y="485775"/>
                  </a:lnTo>
                  <a:lnTo>
                    <a:pt x="661571" y="485775"/>
                  </a:lnTo>
                  <a:close/>
                  <a:moveTo>
                    <a:pt x="397065" y="353351"/>
                  </a:moveTo>
                  <a:lnTo>
                    <a:pt x="264641" y="485775"/>
                  </a:lnTo>
                  <a:lnTo>
                    <a:pt x="397065" y="485775"/>
                  </a:lnTo>
                  <a:close/>
                  <a:moveTo>
                    <a:pt x="421119" y="0"/>
                  </a:moveTo>
                  <a:lnTo>
                    <a:pt x="506361" y="0"/>
                  </a:lnTo>
                  <a:cubicBezTo>
                    <a:pt x="519646" y="0"/>
                    <a:pt x="530415" y="10769"/>
                    <a:pt x="530415" y="24054"/>
                  </a:cubicBezTo>
                  <a:lnTo>
                    <a:pt x="530415" y="92075"/>
                  </a:lnTo>
                  <a:lnTo>
                    <a:pt x="878832" y="92075"/>
                  </a:lnTo>
                  <a:cubicBezTo>
                    <a:pt x="893320" y="92075"/>
                    <a:pt x="905065" y="103820"/>
                    <a:pt x="905065" y="118308"/>
                  </a:cubicBezTo>
                  <a:lnTo>
                    <a:pt x="905065" y="211272"/>
                  </a:lnTo>
                  <a:cubicBezTo>
                    <a:pt x="905065" y="225760"/>
                    <a:pt x="893320" y="237505"/>
                    <a:pt x="878832" y="237505"/>
                  </a:cubicBezTo>
                  <a:lnTo>
                    <a:pt x="618970" y="237505"/>
                  </a:lnTo>
                  <a:lnTo>
                    <a:pt x="918529" y="537064"/>
                  </a:lnTo>
                  <a:cubicBezTo>
                    <a:pt x="928773" y="547308"/>
                    <a:pt x="928773" y="563918"/>
                    <a:pt x="918529" y="574163"/>
                  </a:cubicBezTo>
                  <a:lnTo>
                    <a:pt x="852793" y="639898"/>
                  </a:lnTo>
                  <a:cubicBezTo>
                    <a:pt x="842549" y="650143"/>
                    <a:pt x="825939" y="650143"/>
                    <a:pt x="815694" y="639898"/>
                  </a:cubicBezTo>
                  <a:lnTo>
                    <a:pt x="727265" y="551469"/>
                  </a:lnTo>
                  <a:lnTo>
                    <a:pt x="727265" y="595447"/>
                  </a:lnTo>
                  <a:cubicBezTo>
                    <a:pt x="727265" y="615196"/>
                    <a:pt x="711256" y="631205"/>
                    <a:pt x="691507" y="631205"/>
                  </a:cubicBezTo>
                  <a:lnTo>
                    <a:pt x="530415" y="631205"/>
                  </a:lnTo>
                  <a:lnTo>
                    <a:pt x="530415" y="680176"/>
                  </a:lnTo>
                  <a:cubicBezTo>
                    <a:pt x="530415" y="693461"/>
                    <a:pt x="519646" y="704230"/>
                    <a:pt x="506361" y="704230"/>
                  </a:cubicBezTo>
                  <a:lnTo>
                    <a:pt x="421119" y="704230"/>
                  </a:lnTo>
                  <a:cubicBezTo>
                    <a:pt x="407834" y="704230"/>
                    <a:pt x="397065" y="693461"/>
                    <a:pt x="397065" y="680176"/>
                  </a:cubicBezTo>
                  <a:lnTo>
                    <a:pt x="397065" y="631205"/>
                  </a:lnTo>
                  <a:lnTo>
                    <a:pt x="235973" y="631205"/>
                  </a:lnTo>
                  <a:cubicBezTo>
                    <a:pt x="216224" y="631205"/>
                    <a:pt x="200215" y="615196"/>
                    <a:pt x="200215" y="595447"/>
                  </a:cubicBezTo>
                  <a:lnTo>
                    <a:pt x="200215" y="550201"/>
                  </a:lnTo>
                  <a:lnTo>
                    <a:pt x="110518" y="639898"/>
                  </a:lnTo>
                  <a:cubicBezTo>
                    <a:pt x="100273" y="650143"/>
                    <a:pt x="83663" y="650143"/>
                    <a:pt x="73419" y="639898"/>
                  </a:cubicBezTo>
                  <a:lnTo>
                    <a:pt x="7683" y="574163"/>
                  </a:lnTo>
                  <a:cubicBezTo>
                    <a:pt x="-2561" y="563918"/>
                    <a:pt x="-2561" y="547308"/>
                    <a:pt x="7683" y="537064"/>
                  </a:cubicBezTo>
                  <a:lnTo>
                    <a:pt x="307242" y="237505"/>
                  </a:lnTo>
                  <a:lnTo>
                    <a:pt x="48648" y="237505"/>
                  </a:lnTo>
                  <a:cubicBezTo>
                    <a:pt x="34160" y="237505"/>
                    <a:pt x="22415" y="225760"/>
                    <a:pt x="22415" y="211272"/>
                  </a:cubicBezTo>
                  <a:lnTo>
                    <a:pt x="22415" y="118308"/>
                  </a:lnTo>
                  <a:cubicBezTo>
                    <a:pt x="22415" y="103820"/>
                    <a:pt x="34160" y="92075"/>
                    <a:pt x="48648" y="92075"/>
                  </a:cubicBezTo>
                  <a:lnTo>
                    <a:pt x="397065" y="92075"/>
                  </a:lnTo>
                  <a:lnTo>
                    <a:pt x="397065" y="24054"/>
                  </a:lnTo>
                  <a:cubicBezTo>
                    <a:pt x="397065" y="10769"/>
                    <a:pt x="407834" y="0"/>
                    <a:pt x="42111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4B906289-5921-4481-A0AB-571CA3610833}"/>
                </a:ext>
              </a:extLst>
            </p:cNvPr>
            <p:cNvSpPr/>
            <p:nvPr/>
          </p:nvSpPr>
          <p:spPr>
            <a:xfrm rot="5400000">
              <a:off x="2866776" y="5408724"/>
              <a:ext cx="238028" cy="329212"/>
            </a:xfrm>
            <a:custGeom>
              <a:avLst/>
              <a:gdLst>
                <a:gd name="connsiteX0" fmla="*/ 0 w 672307"/>
                <a:gd name="connsiteY0" fmla="*/ 523550 h 929854"/>
                <a:gd name="connsiteX1" fmla="*/ 0 w 672307"/>
                <a:gd name="connsiteY1" fmla="*/ 406305 h 929854"/>
                <a:gd name="connsiteX2" fmla="*/ 15779 w 672307"/>
                <a:gd name="connsiteY2" fmla="*/ 390526 h 929854"/>
                <a:gd name="connsiteX3" fmla="*/ 247466 w 672307"/>
                <a:gd name="connsiteY3" fmla="*/ 390526 h 929854"/>
                <a:gd name="connsiteX4" fmla="*/ 247466 w 672307"/>
                <a:gd name="connsiteY4" fmla="*/ 25304 h 929854"/>
                <a:gd name="connsiteX5" fmla="*/ 272770 w 672307"/>
                <a:gd name="connsiteY5" fmla="*/ 0 h 929854"/>
                <a:gd name="connsiteX6" fmla="*/ 370965 w 672307"/>
                <a:gd name="connsiteY6" fmla="*/ 0 h 929854"/>
                <a:gd name="connsiteX7" fmla="*/ 396269 w 672307"/>
                <a:gd name="connsiteY7" fmla="*/ 25304 h 929854"/>
                <a:gd name="connsiteX8" fmla="*/ 396269 w 672307"/>
                <a:gd name="connsiteY8" fmla="*/ 390526 h 929854"/>
                <a:gd name="connsiteX9" fmla="*/ 656528 w 672307"/>
                <a:gd name="connsiteY9" fmla="*/ 390526 h 929854"/>
                <a:gd name="connsiteX10" fmla="*/ 672307 w 672307"/>
                <a:gd name="connsiteY10" fmla="*/ 406305 h 929854"/>
                <a:gd name="connsiteX11" fmla="*/ 672307 w 672307"/>
                <a:gd name="connsiteY11" fmla="*/ 523550 h 929854"/>
                <a:gd name="connsiteX12" fmla="*/ 656528 w 672307"/>
                <a:gd name="connsiteY12" fmla="*/ 539329 h 929854"/>
                <a:gd name="connsiteX13" fmla="*/ 396269 w 672307"/>
                <a:gd name="connsiteY13" fmla="*/ 539329 h 929854"/>
                <a:gd name="connsiteX14" fmla="*/ 396269 w 672307"/>
                <a:gd name="connsiteY14" fmla="*/ 904550 h 929854"/>
                <a:gd name="connsiteX15" fmla="*/ 370965 w 672307"/>
                <a:gd name="connsiteY15" fmla="*/ 929854 h 929854"/>
                <a:gd name="connsiteX16" fmla="*/ 272770 w 672307"/>
                <a:gd name="connsiteY16" fmla="*/ 929854 h 929854"/>
                <a:gd name="connsiteX17" fmla="*/ 247466 w 672307"/>
                <a:gd name="connsiteY17" fmla="*/ 904550 h 929854"/>
                <a:gd name="connsiteX18" fmla="*/ 247466 w 672307"/>
                <a:gd name="connsiteY18" fmla="*/ 539329 h 929854"/>
                <a:gd name="connsiteX19" fmla="*/ 15779 w 672307"/>
                <a:gd name="connsiteY19" fmla="*/ 539329 h 929854"/>
                <a:gd name="connsiteX20" fmla="*/ 0 w 672307"/>
                <a:gd name="connsiteY20" fmla="*/ 523550 h 9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2307" h="929854">
                  <a:moveTo>
                    <a:pt x="0" y="523550"/>
                  </a:moveTo>
                  <a:lnTo>
                    <a:pt x="0" y="406305"/>
                  </a:lnTo>
                  <a:cubicBezTo>
                    <a:pt x="0" y="397590"/>
                    <a:pt x="7064" y="390526"/>
                    <a:pt x="15779" y="390526"/>
                  </a:cubicBezTo>
                  <a:lnTo>
                    <a:pt x="247466" y="390526"/>
                  </a:lnTo>
                  <a:lnTo>
                    <a:pt x="247466" y="25304"/>
                  </a:lnTo>
                  <a:cubicBezTo>
                    <a:pt x="247466" y="11329"/>
                    <a:pt x="258795" y="0"/>
                    <a:pt x="272770" y="0"/>
                  </a:cubicBezTo>
                  <a:lnTo>
                    <a:pt x="370965" y="0"/>
                  </a:lnTo>
                  <a:cubicBezTo>
                    <a:pt x="384940" y="0"/>
                    <a:pt x="396269" y="11329"/>
                    <a:pt x="396269" y="25304"/>
                  </a:cubicBezTo>
                  <a:lnTo>
                    <a:pt x="396269" y="390526"/>
                  </a:lnTo>
                  <a:lnTo>
                    <a:pt x="656528" y="390526"/>
                  </a:lnTo>
                  <a:cubicBezTo>
                    <a:pt x="665243" y="390526"/>
                    <a:pt x="672307" y="397590"/>
                    <a:pt x="672307" y="406305"/>
                  </a:cubicBezTo>
                  <a:lnTo>
                    <a:pt x="672307" y="523550"/>
                  </a:lnTo>
                  <a:cubicBezTo>
                    <a:pt x="672307" y="532265"/>
                    <a:pt x="665243" y="539329"/>
                    <a:pt x="656528" y="539329"/>
                  </a:cubicBezTo>
                  <a:lnTo>
                    <a:pt x="396269" y="539329"/>
                  </a:lnTo>
                  <a:lnTo>
                    <a:pt x="396269" y="904550"/>
                  </a:lnTo>
                  <a:cubicBezTo>
                    <a:pt x="396269" y="918525"/>
                    <a:pt x="384940" y="929854"/>
                    <a:pt x="370965" y="929854"/>
                  </a:cubicBezTo>
                  <a:lnTo>
                    <a:pt x="272770" y="929854"/>
                  </a:lnTo>
                  <a:cubicBezTo>
                    <a:pt x="258795" y="929854"/>
                    <a:pt x="247466" y="918525"/>
                    <a:pt x="247466" y="904550"/>
                  </a:cubicBezTo>
                  <a:lnTo>
                    <a:pt x="247466" y="539329"/>
                  </a:lnTo>
                  <a:lnTo>
                    <a:pt x="15779" y="539329"/>
                  </a:lnTo>
                  <a:cubicBezTo>
                    <a:pt x="7064" y="539329"/>
                    <a:pt x="0" y="532265"/>
                    <a:pt x="0" y="52355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6887B39E-7644-41EE-B7B3-40A88A0EE65A}"/>
                </a:ext>
              </a:extLst>
            </p:cNvPr>
            <p:cNvSpPr/>
            <p:nvPr/>
          </p:nvSpPr>
          <p:spPr>
            <a:xfrm rot="5400000">
              <a:off x="3344746" y="5388637"/>
              <a:ext cx="218199" cy="311230"/>
            </a:xfrm>
            <a:custGeom>
              <a:avLst/>
              <a:gdLst>
                <a:gd name="connsiteX0" fmla="*/ 148804 w 616292"/>
                <a:gd name="connsiteY0" fmla="*/ 370650 h 879054"/>
                <a:gd name="connsiteX1" fmla="*/ 314323 w 616292"/>
                <a:gd name="connsiteY1" fmla="*/ 370650 h 879054"/>
                <a:gd name="connsiteX2" fmla="*/ 314323 w 616292"/>
                <a:gd name="connsiteY2" fmla="*/ 144804 h 879054"/>
                <a:gd name="connsiteX3" fmla="*/ 148804 w 616292"/>
                <a:gd name="connsiteY3" fmla="*/ 144804 h 879054"/>
                <a:gd name="connsiteX4" fmla="*/ 148804 w 616292"/>
                <a:gd name="connsiteY4" fmla="*/ 735806 h 879054"/>
                <a:gd name="connsiteX5" fmla="*/ 314323 w 616292"/>
                <a:gd name="connsiteY5" fmla="*/ 735806 h 879054"/>
                <a:gd name="connsiteX6" fmla="*/ 314323 w 616292"/>
                <a:gd name="connsiteY6" fmla="*/ 513898 h 879054"/>
                <a:gd name="connsiteX7" fmla="*/ 148804 w 616292"/>
                <a:gd name="connsiteY7" fmla="*/ 513898 h 879054"/>
                <a:gd name="connsiteX8" fmla="*/ 0 w 616292"/>
                <a:gd name="connsiteY8" fmla="*/ 852161 h 879054"/>
                <a:gd name="connsiteX9" fmla="*/ 0 w 616292"/>
                <a:gd name="connsiteY9" fmla="*/ 25304 h 879054"/>
                <a:gd name="connsiteX10" fmla="*/ 25304 w 616292"/>
                <a:gd name="connsiteY10" fmla="*/ 0 h 879054"/>
                <a:gd name="connsiteX11" fmla="*/ 123500 w 616292"/>
                <a:gd name="connsiteY11" fmla="*/ 0 h 879054"/>
                <a:gd name="connsiteX12" fmla="*/ 127255 w 616292"/>
                <a:gd name="connsiteY12" fmla="*/ 1556 h 879054"/>
                <a:gd name="connsiteX13" fmla="*/ 591933 w 616292"/>
                <a:gd name="connsiteY13" fmla="*/ 1556 h 879054"/>
                <a:gd name="connsiteX14" fmla="*/ 616292 w 616292"/>
                <a:gd name="connsiteY14" fmla="*/ 25915 h 879054"/>
                <a:gd name="connsiteX15" fmla="*/ 616292 w 616292"/>
                <a:gd name="connsiteY15" fmla="*/ 120445 h 879054"/>
                <a:gd name="connsiteX16" fmla="*/ 591933 w 616292"/>
                <a:gd name="connsiteY16" fmla="*/ 144804 h 879054"/>
                <a:gd name="connsiteX17" fmla="*/ 463126 w 616292"/>
                <a:gd name="connsiteY17" fmla="*/ 144804 h 879054"/>
                <a:gd name="connsiteX18" fmla="*/ 463126 w 616292"/>
                <a:gd name="connsiteY18" fmla="*/ 735806 h 879054"/>
                <a:gd name="connsiteX19" fmla="*/ 591933 w 616292"/>
                <a:gd name="connsiteY19" fmla="*/ 735806 h 879054"/>
                <a:gd name="connsiteX20" fmla="*/ 616292 w 616292"/>
                <a:gd name="connsiteY20" fmla="*/ 760165 h 879054"/>
                <a:gd name="connsiteX21" fmla="*/ 616292 w 616292"/>
                <a:gd name="connsiteY21" fmla="*/ 854695 h 879054"/>
                <a:gd name="connsiteX22" fmla="*/ 591933 w 616292"/>
                <a:gd name="connsiteY22" fmla="*/ 879054 h 879054"/>
                <a:gd name="connsiteX23" fmla="*/ 64587 w 616292"/>
                <a:gd name="connsiteY23" fmla="*/ 879054 h 879054"/>
                <a:gd name="connsiteX24" fmla="*/ 60750 w 616292"/>
                <a:gd name="connsiteY24" fmla="*/ 877465 h 879054"/>
                <a:gd name="connsiteX25" fmla="*/ 25304 w 616292"/>
                <a:gd name="connsiteY25" fmla="*/ 877465 h 879054"/>
                <a:gd name="connsiteX26" fmla="*/ 0 w 616292"/>
                <a:gd name="connsiteY26" fmla="*/ 852161 h 87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6292" h="879054">
                  <a:moveTo>
                    <a:pt x="148804" y="370650"/>
                  </a:moveTo>
                  <a:lnTo>
                    <a:pt x="314323" y="370650"/>
                  </a:lnTo>
                  <a:lnTo>
                    <a:pt x="314323" y="144804"/>
                  </a:lnTo>
                  <a:lnTo>
                    <a:pt x="148804" y="144804"/>
                  </a:lnTo>
                  <a:close/>
                  <a:moveTo>
                    <a:pt x="148804" y="735806"/>
                  </a:moveTo>
                  <a:lnTo>
                    <a:pt x="314323" y="735806"/>
                  </a:lnTo>
                  <a:lnTo>
                    <a:pt x="314323" y="513898"/>
                  </a:lnTo>
                  <a:lnTo>
                    <a:pt x="148804" y="513898"/>
                  </a:lnTo>
                  <a:close/>
                  <a:moveTo>
                    <a:pt x="0" y="852161"/>
                  </a:moveTo>
                  <a:lnTo>
                    <a:pt x="0" y="25304"/>
                  </a:lnTo>
                  <a:cubicBezTo>
                    <a:pt x="0" y="11329"/>
                    <a:pt x="11329" y="0"/>
                    <a:pt x="25304" y="0"/>
                  </a:cubicBezTo>
                  <a:lnTo>
                    <a:pt x="123500" y="0"/>
                  </a:lnTo>
                  <a:lnTo>
                    <a:pt x="127255" y="1556"/>
                  </a:lnTo>
                  <a:lnTo>
                    <a:pt x="591933" y="1556"/>
                  </a:lnTo>
                  <a:cubicBezTo>
                    <a:pt x="605386" y="1556"/>
                    <a:pt x="616292" y="12462"/>
                    <a:pt x="616292" y="25915"/>
                  </a:cubicBezTo>
                  <a:lnTo>
                    <a:pt x="616292" y="120445"/>
                  </a:lnTo>
                  <a:cubicBezTo>
                    <a:pt x="616292" y="133898"/>
                    <a:pt x="605386" y="144804"/>
                    <a:pt x="591933" y="144804"/>
                  </a:cubicBezTo>
                  <a:lnTo>
                    <a:pt x="463126" y="144804"/>
                  </a:lnTo>
                  <a:lnTo>
                    <a:pt x="463126" y="735806"/>
                  </a:lnTo>
                  <a:lnTo>
                    <a:pt x="591933" y="735806"/>
                  </a:lnTo>
                  <a:cubicBezTo>
                    <a:pt x="605386" y="735806"/>
                    <a:pt x="616292" y="746712"/>
                    <a:pt x="616292" y="760165"/>
                  </a:cubicBezTo>
                  <a:lnTo>
                    <a:pt x="616292" y="854695"/>
                  </a:lnTo>
                  <a:cubicBezTo>
                    <a:pt x="616292" y="868148"/>
                    <a:pt x="605386" y="879054"/>
                    <a:pt x="591933" y="879054"/>
                  </a:cubicBezTo>
                  <a:lnTo>
                    <a:pt x="64587" y="879054"/>
                  </a:lnTo>
                  <a:lnTo>
                    <a:pt x="60750" y="877465"/>
                  </a:lnTo>
                  <a:lnTo>
                    <a:pt x="25304" y="877465"/>
                  </a:lnTo>
                  <a:cubicBezTo>
                    <a:pt x="11329" y="877465"/>
                    <a:pt x="0" y="866136"/>
                    <a:pt x="0" y="8521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8DDA56ED-725B-4BE2-952D-92D377938AD8}"/>
                </a:ext>
              </a:extLst>
            </p:cNvPr>
            <p:cNvSpPr/>
            <p:nvPr/>
          </p:nvSpPr>
          <p:spPr>
            <a:xfrm rot="5400000">
              <a:off x="2386607" y="5397712"/>
              <a:ext cx="225785" cy="328367"/>
            </a:xfrm>
            <a:custGeom>
              <a:avLst/>
              <a:gdLst>
                <a:gd name="connsiteX0" fmla="*/ 384549 w 637728"/>
                <a:gd name="connsiteY0" fmla="*/ 525893 h 927471"/>
                <a:gd name="connsiteX1" fmla="*/ 488925 w 637728"/>
                <a:gd name="connsiteY1" fmla="*/ 565408 h 927471"/>
                <a:gd name="connsiteX2" fmla="*/ 488925 w 637728"/>
                <a:gd name="connsiteY2" fmla="*/ 279317 h 927471"/>
                <a:gd name="connsiteX3" fmla="*/ 384549 w 637728"/>
                <a:gd name="connsiteY3" fmla="*/ 307285 h 927471"/>
                <a:gd name="connsiteX4" fmla="*/ 0 w 637728"/>
                <a:gd name="connsiteY4" fmla="*/ 842635 h 927471"/>
                <a:gd name="connsiteX5" fmla="*/ 0 w 637728"/>
                <a:gd name="connsiteY5" fmla="*/ 136800 h 927471"/>
                <a:gd name="connsiteX6" fmla="*/ 25304 w 637728"/>
                <a:gd name="connsiteY6" fmla="*/ 111496 h 927471"/>
                <a:gd name="connsiteX7" fmla="*/ 123499 w 637728"/>
                <a:gd name="connsiteY7" fmla="*/ 111496 h 927471"/>
                <a:gd name="connsiteX8" fmla="*/ 148803 w 637728"/>
                <a:gd name="connsiteY8" fmla="*/ 136800 h 927471"/>
                <a:gd name="connsiteX9" fmla="*/ 148803 w 637728"/>
                <a:gd name="connsiteY9" fmla="*/ 436644 h 927471"/>
                <a:gd name="connsiteX10" fmla="*/ 235746 w 637728"/>
                <a:gd name="connsiteY10" fmla="*/ 469559 h 927471"/>
                <a:gd name="connsiteX11" fmla="*/ 235746 w 637728"/>
                <a:gd name="connsiteY11" fmla="*/ 215804 h 927471"/>
                <a:gd name="connsiteX12" fmla="*/ 240550 w 637728"/>
                <a:gd name="connsiteY12" fmla="*/ 204205 h 927471"/>
                <a:gd name="connsiteX13" fmla="*/ 241194 w 637728"/>
                <a:gd name="connsiteY13" fmla="*/ 199317 h 927471"/>
                <a:gd name="connsiteX14" fmla="*/ 256558 w 637728"/>
                <a:gd name="connsiteY14" fmla="*/ 187528 h 927471"/>
                <a:gd name="connsiteX15" fmla="*/ 488925 w 637728"/>
                <a:gd name="connsiteY15" fmla="*/ 125265 h 927471"/>
                <a:gd name="connsiteX16" fmla="*/ 488925 w 637728"/>
                <a:gd name="connsiteY16" fmla="*/ 25304 h 927471"/>
                <a:gd name="connsiteX17" fmla="*/ 514229 w 637728"/>
                <a:gd name="connsiteY17" fmla="*/ 0 h 927471"/>
                <a:gd name="connsiteX18" fmla="*/ 612424 w 637728"/>
                <a:gd name="connsiteY18" fmla="*/ 0 h 927471"/>
                <a:gd name="connsiteX19" fmla="*/ 637728 w 637728"/>
                <a:gd name="connsiteY19" fmla="*/ 25304 h 927471"/>
                <a:gd name="connsiteX20" fmla="*/ 637728 w 637728"/>
                <a:gd name="connsiteY20" fmla="*/ 902167 h 927471"/>
                <a:gd name="connsiteX21" fmla="*/ 612424 w 637728"/>
                <a:gd name="connsiteY21" fmla="*/ 927471 h 927471"/>
                <a:gd name="connsiteX22" fmla="*/ 514229 w 637728"/>
                <a:gd name="connsiteY22" fmla="*/ 927471 h 927471"/>
                <a:gd name="connsiteX23" fmla="*/ 488925 w 637728"/>
                <a:gd name="connsiteY23" fmla="*/ 902167 h 927471"/>
                <a:gd name="connsiteX24" fmla="*/ 488925 w 637728"/>
                <a:gd name="connsiteY24" fmla="*/ 724518 h 927471"/>
                <a:gd name="connsiteX25" fmla="*/ 384549 w 637728"/>
                <a:gd name="connsiteY25" fmla="*/ 685003 h 927471"/>
                <a:gd name="connsiteX26" fmla="*/ 384549 w 637728"/>
                <a:gd name="connsiteY26" fmla="*/ 765272 h 927471"/>
                <a:gd name="connsiteX27" fmla="*/ 359245 w 637728"/>
                <a:gd name="connsiteY27" fmla="*/ 790576 h 927471"/>
                <a:gd name="connsiteX28" fmla="*/ 261050 w 637728"/>
                <a:gd name="connsiteY28" fmla="*/ 790576 h 927471"/>
                <a:gd name="connsiteX29" fmla="*/ 235746 w 637728"/>
                <a:gd name="connsiteY29" fmla="*/ 765272 h 927471"/>
                <a:gd name="connsiteX30" fmla="*/ 235746 w 637728"/>
                <a:gd name="connsiteY30" fmla="*/ 628669 h 927471"/>
                <a:gd name="connsiteX31" fmla="*/ 148803 w 637728"/>
                <a:gd name="connsiteY31" fmla="*/ 595754 h 927471"/>
                <a:gd name="connsiteX32" fmla="*/ 148803 w 637728"/>
                <a:gd name="connsiteY32" fmla="*/ 842635 h 927471"/>
                <a:gd name="connsiteX33" fmla="*/ 123499 w 637728"/>
                <a:gd name="connsiteY33" fmla="*/ 867939 h 927471"/>
                <a:gd name="connsiteX34" fmla="*/ 25304 w 637728"/>
                <a:gd name="connsiteY34" fmla="*/ 867939 h 927471"/>
                <a:gd name="connsiteX35" fmla="*/ 0 w 637728"/>
                <a:gd name="connsiteY35" fmla="*/ 842635 h 92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7728" h="927471">
                  <a:moveTo>
                    <a:pt x="384549" y="525893"/>
                  </a:moveTo>
                  <a:lnTo>
                    <a:pt x="488925" y="565408"/>
                  </a:lnTo>
                  <a:lnTo>
                    <a:pt x="488925" y="279317"/>
                  </a:lnTo>
                  <a:lnTo>
                    <a:pt x="384549" y="307285"/>
                  </a:lnTo>
                  <a:close/>
                  <a:moveTo>
                    <a:pt x="0" y="842635"/>
                  </a:moveTo>
                  <a:lnTo>
                    <a:pt x="0" y="136800"/>
                  </a:lnTo>
                  <a:cubicBezTo>
                    <a:pt x="0" y="122825"/>
                    <a:pt x="11329" y="111496"/>
                    <a:pt x="25304" y="111496"/>
                  </a:cubicBezTo>
                  <a:lnTo>
                    <a:pt x="123499" y="111496"/>
                  </a:lnTo>
                  <a:cubicBezTo>
                    <a:pt x="137474" y="111496"/>
                    <a:pt x="148803" y="122825"/>
                    <a:pt x="148803" y="136800"/>
                  </a:cubicBezTo>
                  <a:lnTo>
                    <a:pt x="148803" y="436644"/>
                  </a:lnTo>
                  <a:lnTo>
                    <a:pt x="235746" y="469559"/>
                  </a:lnTo>
                  <a:lnTo>
                    <a:pt x="235746" y="215804"/>
                  </a:lnTo>
                  <a:lnTo>
                    <a:pt x="240550" y="204205"/>
                  </a:lnTo>
                  <a:lnTo>
                    <a:pt x="241194" y="199317"/>
                  </a:lnTo>
                  <a:cubicBezTo>
                    <a:pt x="244431" y="193709"/>
                    <a:pt x="249809" y="189336"/>
                    <a:pt x="256558" y="187528"/>
                  </a:cubicBezTo>
                  <a:lnTo>
                    <a:pt x="488925" y="125265"/>
                  </a:lnTo>
                  <a:lnTo>
                    <a:pt x="488925" y="25304"/>
                  </a:lnTo>
                  <a:cubicBezTo>
                    <a:pt x="488925" y="11329"/>
                    <a:pt x="500254" y="0"/>
                    <a:pt x="514229" y="0"/>
                  </a:cubicBezTo>
                  <a:lnTo>
                    <a:pt x="612424" y="0"/>
                  </a:lnTo>
                  <a:cubicBezTo>
                    <a:pt x="626399" y="0"/>
                    <a:pt x="637728" y="11329"/>
                    <a:pt x="637728" y="25304"/>
                  </a:cubicBezTo>
                  <a:lnTo>
                    <a:pt x="637728" y="902167"/>
                  </a:lnTo>
                  <a:cubicBezTo>
                    <a:pt x="637728" y="916142"/>
                    <a:pt x="626399" y="927471"/>
                    <a:pt x="612424" y="927471"/>
                  </a:cubicBezTo>
                  <a:lnTo>
                    <a:pt x="514229" y="927471"/>
                  </a:lnTo>
                  <a:cubicBezTo>
                    <a:pt x="500254" y="927471"/>
                    <a:pt x="488925" y="916142"/>
                    <a:pt x="488925" y="902167"/>
                  </a:cubicBezTo>
                  <a:lnTo>
                    <a:pt x="488925" y="724518"/>
                  </a:lnTo>
                  <a:lnTo>
                    <a:pt x="384549" y="685003"/>
                  </a:lnTo>
                  <a:lnTo>
                    <a:pt x="384549" y="765272"/>
                  </a:lnTo>
                  <a:cubicBezTo>
                    <a:pt x="384549" y="779247"/>
                    <a:pt x="373220" y="790576"/>
                    <a:pt x="359245" y="790576"/>
                  </a:cubicBezTo>
                  <a:lnTo>
                    <a:pt x="261050" y="790576"/>
                  </a:lnTo>
                  <a:cubicBezTo>
                    <a:pt x="247075" y="790576"/>
                    <a:pt x="235746" y="779247"/>
                    <a:pt x="235746" y="765272"/>
                  </a:cubicBezTo>
                  <a:lnTo>
                    <a:pt x="235746" y="628669"/>
                  </a:lnTo>
                  <a:lnTo>
                    <a:pt x="148803" y="595754"/>
                  </a:lnTo>
                  <a:lnTo>
                    <a:pt x="148803" y="842635"/>
                  </a:lnTo>
                  <a:cubicBezTo>
                    <a:pt x="148803" y="856610"/>
                    <a:pt x="137474" y="867939"/>
                    <a:pt x="123499" y="867939"/>
                  </a:cubicBezTo>
                  <a:lnTo>
                    <a:pt x="25304" y="867939"/>
                  </a:lnTo>
                  <a:cubicBezTo>
                    <a:pt x="11329" y="867939"/>
                    <a:pt x="0" y="856610"/>
                    <a:pt x="0" y="84263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C46EE1B2-97FF-4113-B87E-991ED9D42F6E}"/>
                </a:ext>
              </a:extLst>
            </p:cNvPr>
            <p:cNvSpPr/>
            <p:nvPr/>
          </p:nvSpPr>
          <p:spPr>
            <a:xfrm rot="9337013">
              <a:off x="3590380" y="4741056"/>
              <a:ext cx="586895" cy="502039"/>
            </a:xfrm>
            <a:custGeom>
              <a:avLst/>
              <a:gdLst>
                <a:gd name="connsiteX0" fmla="*/ 58708 w 586895"/>
                <a:gd name="connsiteY0" fmla="*/ 405523 h 502039"/>
                <a:gd name="connsiteX1" fmla="*/ 11943 w 586895"/>
                <a:gd name="connsiteY1" fmla="*/ 260106 h 502039"/>
                <a:gd name="connsiteX2" fmla="*/ 61269 w 586895"/>
                <a:gd name="connsiteY2" fmla="*/ 164015 h 502039"/>
                <a:gd name="connsiteX3" fmla="*/ 157360 w 586895"/>
                <a:gd name="connsiteY3" fmla="*/ 213341 h 502039"/>
                <a:gd name="connsiteX4" fmla="*/ 166595 w 586895"/>
                <a:gd name="connsiteY4" fmla="*/ 220709 h 502039"/>
                <a:gd name="connsiteX5" fmla="*/ 178361 w 586895"/>
                <a:gd name="connsiteY5" fmla="*/ 212777 h 502039"/>
                <a:gd name="connsiteX6" fmla="*/ 163341 w 586895"/>
                <a:gd name="connsiteY6" fmla="*/ 186766 h 502039"/>
                <a:gd name="connsiteX7" fmla="*/ 194332 w 586895"/>
                <a:gd name="connsiteY7" fmla="*/ 71455 h 502039"/>
                <a:gd name="connsiteX8" fmla="*/ 275330 w 586895"/>
                <a:gd name="connsiteY8" fmla="*/ 0 h 502039"/>
                <a:gd name="connsiteX9" fmla="*/ 346785 w 586895"/>
                <a:gd name="connsiteY9" fmla="*/ 80998 h 502039"/>
                <a:gd name="connsiteX10" fmla="*/ 364392 w 586895"/>
                <a:gd name="connsiteY10" fmla="*/ 108297 h 502039"/>
                <a:gd name="connsiteX11" fmla="*/ 367232 w 586895"/>
                <a:gd name="connsiteY11" fmla="*/ 118370 h 502039"/>
                <a:gd name="connsiteX12" fmla="*/ 380922 w 586895"/>
                <a:gd name="connsiteY12" fmla="*/ 109141 h 502039"/>
                <a:gd name="connsiteX13" fmla="*/ 422965 w 586895"/>
                <a:gd name="connsiteY13" fmla="*/ 100653 h 502039"/>
                <a:gd name="connsiteX14" fmla="*/ 530977 w 586895"/>
                <a:gd name="connsiteY14" fmla="*/ 100652 h 502039"/>
                <a:gd name="connsiteX15" fmla="*/ 530977 w 586895"/>
                <a:gd name="connsiteY15" fmla="*/ 208665 h 502039"/>
                <a:gd name="connsiteX16" fmla="*/ 499341 w 586895"/>
                <a:gd name="connsiteY16" fmla="*/ 285040 h 502039"/>
                <a:gd name="connsiteX17" fmla="*/ 497895 w 586895"/>
                <a:gd name="connsiteY17" fmla="*/ 286015 h 502039"/>
                <a:gd name="connsiteX18" fmla="*/ 586895 w 586895"/>
                <a:gd name="connsiteY18" fmla="*/ 286015 h 502039"/>
                <a:gd name="connsiteX19" fmla="*/ 586895 w 586895"/>
                <a:gd name="connsiteY19" fmla="*/ 394027 h 502039"/>
                <a:gd name="connsiteX20" fmla="*/ 478883 w 586895"/>
                <a:gd name="connsiteY20" fmla="*/ 502039 h 502039"/>
                <a:gd name="connsiteX21" fmla="*/ 402507 w 586895"/>
                <a:gd name="connsiteY21" fmla="*/ 470403 h 502039"/>
                <a:gd name="connsiteX22" fmla="*/ 390743 w 586895"/>
                <a:gd name="connsiteY22" fmla="*/ 452955 h 502039"/>
                <a:gd name="connsiteX23" fmla="*/ 356848 w 586895"/>
                <a:gd name="connsiteY23" fmla="*/ 459798 h 502039"/>
                <a:gd name="connsiteX24" fmla="*/ 314806 w 586895"/>
                <a:gd name="connsiteY24" fmla="*/ 451310 h 502039"/>
                <a:gd name="connsiteX25" fmla="*/ 267284 w 586895"/>
                <a:gd name="connsiteY25" fmla="*/ 412177 h 502039"/>
                <a:gd name="connsiteX26" fmla="*/ 263556 w 586895"/>
                <a:gd name="connsiteY26" fmla="*/ 404424 h 502039"/>
                <a:gd name="connsiteX27" fmla="*/ 235598 w 586895"/>
                <a:gd name="connsiteY27" fmla="*/ 410068 h 502039"/>
                <a:gd name="connsiteX28" fmla="*/ 193555 w 586895"/>
                <a:gd name="connsiteY28" fmla="*/ 401580 h 502039"/>
                <a:gd name="connsiteX29" fmla="*/ 177655 w 586895"/>
                <a:gd name="connsiteY29" fmla="*/ 391933 h 502039"/>
                <a:gd name="connsiteX30" fmla="*/ 177374 w 586895"/>
                <a:gd name="connsiteY30" fmla="*/ 392285 h 502039"/>
                <a:gd name="connsiteX31" fmla="*/ 58708 w 586895"/>
                <a:gd name="connsiteY31" fmla="*/ 405523 h 50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6895" h="502039">
                  <a:moveTo>
                    <a:pt x="58708" y="405523"/>
                  </a:moveTo>
                  <a:cubicBezTo>
                    <a:pt x="5639" y="378281"/>
                    <a:pt x="-15299" y="313175"/>
                    <a:pt x="11943" y="260106"/>
                  </a:cubicBezTo>
                  <a:lnTo>
                    <a:pt x="61269" y="164015"/>
                  </a:lnTo>
                  <a:lnTo>
                    <a:pt x="157360" y="213341"/>
                  </a:lnTo>
                  <a:lnTo>
                    <a:pt x="166595" y="220709"/>
                  </a:lnTo>
                  <a:lnTo>
                    <a:pt x="178361" y="212777"/>
                  </a:lnTo>
                  <a:lnTo>
                    <a:pt x="163341" y="186766"/>
                  </a:lnTo>
                  <a:cubicBezTo>
                    <a:pt x="149991" y="146847"/>
                    <a:pt x="160781" y="101053"/>
                    <a:pt x="194332" y="71455"/>
                  </a:cubicBezTo>
                  <a:lnTo>
                    <a:pt x="275330" y="0"/>
                  </a:lnTo>
                  <a:lnTo>
                    <a:pt x="346785" y="80998"/>
                  </a:lnTo>
                  <a:cubicBezTo>
                    <a:pt x="354185" y="89385"/>
                    <a:pt x="360046" y="98600"/>
                    <a:pt x="364392" y="108297"/>
                  </a:cubicBezTo>
                  <a:lnTo>
                    <a:pt x="367232" y="118370"/>
                  </a:lnTo>
                  <a:lnTo>
                    <a:pt x="380922" y="109141"/>
                  </a:lnTo>
                  <a:cubicBezTo>
                    <a:pt x="393844" y="103675"/>
                    <a:pt x="408052" y="100653"/>
                    <a:pt x="422965" y="100653"/>
                  </a:cubicBezTo>
                  <a:lnTo>
                    <a:pt x="530977" y="100652"/>
                  </a:lnTo>
                  <a:lnTo>
                    <a:pt x="530977" y="208665"/>
                  </a:lnTo>
                  <a:cubicBezTo>
                    <a:pt x="530977" y="238491"/>
                    <a:pt x="518887" y="265494"/>
                    <a:pt x="499341" y="285040"/>
                  </a:cubicBezTo>
                  <a:lnTo>
                    <a:pt x="497895" y="286015"/>
                  </a:lnTo>
                  <a:lnTo>
                    <a:pt x="586895" y="286015"/>
                  </a:lnTo>
                  <a:lnTo>
                    <a:pt x="586895" y="394027"/>
                  </a:lnTo>
                  <a:cubicBezTo>
                    <a:pt x="586895" y="453680"/>
                    <a:pt x="538536" y="502039"/>
                    <a:pt x="478883" y="502039"/>
                  </a:cubicBezTo>
                  <a:cubicBezTo>
                    <a:pt x="449056" y="502039"/>
                    <a:pt x="422053" y="489949"/>
                    <a:pt x="402507" y="470403"/>
                  </a:cubicBezTo>
                  <a:lnTo>
                    <a:pt x="390743" y="452955"/>
                  </a:lnTo>
                  <a:lnTo>
                    <a:pt x="356848" y="459798"/>
                  </a:lnTo>
                  <a:cubicBezTo>
                    <a:pt x="341935" y="459798"/>
                    <a:pt x="327728" y="456776"/>
                    <a:pt x="314806" y="451310"/>
                  </a:cubicBezTo>
                  <a:cubicBezTo>
                    <a:pt x="295422" y="443111"/>
                    <a:pt x="278930" y="429415"/>
                    <a:pt x="267284" y="412177"/>
                  </a:cubicBezTo>
                  <a:lnTo>
                    <a:pt x="263556" y="404424"/>
                  </a:lnTo>
                  <a:lnTo>
                    <a:pt x="235598" y="410068"/>
                  </a:lnTo>
                  <a:cubicBezTo>
                    <a:pt x="220685" y="410068"/>
                    <a:pt x="206477" y="407045"/>
                    <a:pt x="193555" y="401580"/>
                  </a:cubicBezTo>
                  <a:lnTo>
                    <a:pt x="177655" y="391933"/>
                  </a:lnTo>
                  <a:lnTo>
                    <a:pt x="177374" y="392285"/>
                  </a:lnTo>
                  <a:cubicBezTo>
                    <a:pt x="145083" y="419285"/>
                    <a:pt x="98510" y="425955"/>
                    <a:pt x="58708" y="40552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37075AE2-CFC0-44D1-A505-E8EFAFBEED4A}"/>
                </a:ext>
              </a:extLst>
            </p:cNvPr>
            <p:cNvSpPr/>
            <p:nvPr/>
          </p:nvSpPr>
          <p:spPr>
            <a:xfrm rot="11369193">
              <a:off x="3282928" y="4736181"/>
              <a:ext cx="454092" cy="673096"/>
            </a:xfrm>
            <a:custGeom>
              <a:avLst/>
              <a:gdLst>
                <a:gd name="connsiteX0" fmla="*/ 244845 w 454092"/>
                <a:gd name="connsiteY0" fmla="*/ 672066 h 673096"/>
                <a:gd name="connsiteX1" fmla="*/ 137162 w 454092"/>
                <a:gd name="connsiteY1" fmla="*/ 620480 h 673096"/>
                <a:gd name="connsiteX2" fmla="*/ 142731 w 454092"/>
                <a:gd name="connsiteY2" fmla="*/ 501208 h 673096"/>
                <a:gd name="connsiteX3" fmla="*/ 145676 w 454092"/>
                <a:gd name="connsiteY3" fmla="*/ 498530 h 673096"/>
                <a:gd name="connsiteX4" fmla="*/ 125958 w 454092"/>
                <a:gd name="connsiteY4" fmla="*/ 484851 h 673096"/>
                <a:gd name="connsiteX5" fmla="*/ 103603 w 454092"/>
                <a:gd name="connsiteY5" fmla="*/ 449997 h 673096"/>
                <a:gd name="connsiteX6" fmla="*/ 100556 w 454092"/>
                <a:gd name="connsiteY6" fmla="*/ 433800 h 673096"/>
                <a:gd name="connsiteX7" fmla="*/ 65254 w 454092"/>
                <a:gd name="connsiteY7" fmla="*/ 426347 h 673096"/>
                <a:gd name="connsiteX8" fmla="*/ 8863 w 454092"/>
                <a:gd name="connsiteY8" fmla="*/ 284385 h 673096"/>
                <a:gd name="connsiteX9" fmla="*/ 51649 w 454092"/>
                <a:gd name="connsiteY9" fmla="*/ 185208 h 673096"/>
                <a:gd name="connsiteX10" fmla="*/ 117052 w 454092"/>
                <a:gd name="connsiteY10" fmla="*/ 213424 h 673096"/>
                <a:gd name="connsiteX11" fmla="*/ 130683 w 454092"/>
                <a:gd name="connsiteY11" fmla="*/ 193206 h 673096"/>
                <a:gd name="connsiteX12" fmla="*/ 141640 w 454092"/>
                <a:gd name="connsiteY12" fmla="*/ 185819 h 673096"/>
                <a:gd name="connsiteX13" fmla="*/ 134899 w 454092"/>
                <a:gd name="connsiteY13" fmla="*/ 166123 h 673096"/>
                <a:gd name="connsiteX14" fmla="*/ 155761 w 454092"/>
                <a:gd name="connsiteY14" fmla="*/ 86129 h 673096"/>
                <a:gd name="connsiteX15" fmla="*/ 220940 w 454092"/>
                <a:gd name="connsiteY15" fmla="*/ 0 h 673096"/>
                <a:gd name="connsiteX16" fmla="*/ 307069 w 454092"/>
                <a:gd name="connsiteY16" fmla="*/ 65180 h 673096"/>
                <a:gd name="connsiteX17" fmla="*/ 329082 w 454092"/>
                <a:gd name="connsiteY17" fmla="*/ 90087 h 673096"/>
                <a:gd name="connsiteX18" fmla="*/ 390652 w 454092"/>
                <a:gd name="connsiteY18" fmla="*/ 76298 h 673096"/>
                <a:gd name="connsiteX19" fmla="*/ 414257 w 454092"/>
                <a:gd name="connsiteY19" fmla="*/ 181699 h 673096"/>
                <a:gd name="connsiteX20" fmla="*/ 400077 w 454092"/>
                <a:gd name="connsiteY20" fmla="*/ 263143 h 673096"/>
                <a:gd name="connsiteX21" fmla="*/ 392532 w 454092"/>
                <a:gd name="connsiteY21" fmla="*/ 271124 h 673096"/>
                <a:gd name="connsiteX22" fmla="*/ 454092 w 454092"/>
                <a:gd name="connsiteY22" fmla="*/ 271124 h 673096"/>
                <a:gd name="connsiteX23" fmla="*/ 454092 w 454092"/>
                <a:gd name="connsiteY23" fmla="*/ 379136 h 673096"/>
                <a:gd name="connsiteX24" fmla="*/ 346080 w 454092"/>
                <a:gd name="connsiteY24" fmla="*/ 487148 h 673096"/>
                <a:gd name="connsiteX25" fmla="*/ 304037 w 454092"/>
                <a:gd name="connsiteY25" fmla="*/ 478660 h 673096"/>
                <a:gd name="connsiteX26" fmla="*/ 292119 w 454092"/>
                <a:gd name="connsiteY26" fmla="*/ 470626 h 673096"/>
                <a:gd name="connsiteX27" fmla="*/ 288967 w 454092"/>
                <a:gd name="connsiteY27" fmla="*/ 475683 h 673096"/>
                <a:gd name="connsiteX28" fmla="*/ 293737 w 454092"/>
                <a:gd name="connsiteY28" fmla="*/ 477922 h 673096"/>
                <a:gd name="connsiteX29" fmla="*/ 322592 w 454092"/>
                <a:gd name="connsiteY29" fmla="*/ 509656 h 673096"/>
                <a:gd name="connsiteX30" fmla="*/ 378004 w 454092"/>
                <a:gd name="connsiteY30" fmla="*/ 602372 h 673096"/>
                <a:gd name="connsiteX31" fmla="*/ 285289 w 454092"/>
                <a:gd name="connsiteY31" fmla="*/ 657783 h 673096"/>
                <a:gd name="connsiteX32" fmla="*/ 244845 w 454092"/>
                <a:gd name="connsiteY32" fmla="*/ 672066 h 67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092" h="673096">
                  <a:moveTo>
                    <a:pt x="244845" y="672066"/>
                  </a:moveTo>
                  <a:cubicBezTo>
                    <a:pt x="203157" y="677879"/>
                    <a:pt x="160114" y="658883"/>
                    <a:pt x="137162" y="620480"/>
                  </a:cubicBezTo>
                  <a:cubicBezTo>
                    <a:pt x="114209" y="582076"/>
                    <a:pt x="117866" y="535171"/>
                    <a:pt x="142731" y="501208"/>
                  </a:cubicBezTo>
                  <a:lnTo>
                    <a:pt x="145676" y="498530"/>
                  </a:lnTo>
                  <a:lnTo>
                    <a:pt x="125958" y="484851"/>
                  </a:lnTo>
                  <a:cubicBezTo>
                    <a:pt x="116258" y="474713"/>
                    <a:pt x="108706" y="462842"/>
                    <a:pt x="103603" y="449997"/>
                  </a:cubicBezTo>
                  <a:lnTo>
                    <a:pt x="100556" y="433800"/>
                  </a:lnTo>
                  <a:lnTo>
                    <a:pt x="65254" y="426347"/>
                  </a:lnTo>
                  <a:cubicBezTo>
                    <a:pt x="10480" y="402717"/>
                    <a:pt x="-14767" y="339158"/>
                    <a:pt x="8863" y="284385"/>
                  </a:cubicBezTo>
                  <a:lnTo>
                    <a:pt x="51649" y="185208"/>
                  </a:lnTo>
                  <a:lnTo>
                    <a:pt x="117052" y="213424"/>
                  </a:lnTo>
                  <a:lnTo>
                    <a:pt x="130683" y="193206"/>
                  </a:lnTo>
                  <a:lnTo>
                    <a:pt x="141640" y="185819"/>
                  </a:lnTo>
                  <a:lnTo>
                    <a:pt x="134899" y="166123"/>
                  </a:lnTo>
                  <a:cubicBezTo>
                    <a:pt x="131108" y="138741"/>
                    <a:pt x="137762" y="109913"/>
                    <a:pt x="155761" y="86129"/>
                  </a:cubicBezTo>
                  <a:lnTo>
                    <a:pt x="220940" y="0"/>
                  </a:lnTo>
                  <a:lnTo>
                    <a:pt x="307069" y="65180"/>
                  </a:lnTo>
                  <a:lnTo>
                    <a:pt x="329082" y="90087"/>
                  </a:lnTo>
                  <a:lnTo>
                    <a:pt x="390652" y="76298"/>
                  </a:lnTo>
                  <a:lnTo>
                    <a:pt x="414257" y="181699"/>
                  </a:lnTo>
                  <a:cubicBezTo>
                    <a:pt x="420775" y="210805"/>
                    <a:pt x="414879" y="239797"/>
                    <a:pt x="400077" y="263143"/>
                  </a:cubicBezTo>
                  <a:lnTo>
                    <a:pt x="392532" y="271124"/>
                  </a:lnTo>
                  <a:lnTo>
                    <a:pt x="454092" y="271124"/>
                  </a:lnTo>
                  <a:lnTo>
                    <a:pt x="454092" y="379136"/>
                  </a:lnTo>
                  <a:cubicBezTo>
                    <a:pt x="454091" y="438789"/>
                    <a:pt x="405732" y="487149"/>
                    <a:pt x="346080" y="487148"/>
                  </a:cubicBezTo>
                  <a:cubicBezTo>
                    <a:pt x="331166" y="487148"/>
                    <a:pt x="316959" y="484126"/>
                    <a:pt x="304037" y="478660"/>
                  </a:cubicBezTo>
                  <a:lnTo>
                    <a:pt x="292119" y="470626"/>
                  </a:lnTo>
                  <a:lnTo>
                    <a:pt x="288967" y="475683"/>
                  </a:lnTo>
                  <a:lnTo>
                    <a:pt x="293737" y="477922"/>
                  </a:lnTo>
                  <a:cubicBezTo>
                    <a:pt x="305059" y="486210"/>
                    <a:pt x="314941" y="496855"/>
                    <a:pt x="322592" y="509656"/>
                  </a:cubicBezTo>
                  <a:lnTo>
                    <a:pt x="378004" y="602372"/>
                  </a:lnTo>
                  <a:lnTo>
                    <a:pt x="285289" y="657783"/>
                  </a:lnTo>
                  <a:cubicBezTo>
                    <a:pt x="272488" y="665434"/>
                    <a:pt x="258742" y="670128"/>
                    <a:pt x="244845" y="67206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D300D185-9678-4969-9AD8-C9098D4BFF1B}"/>
                </a:ext>
              </a:extLst>
            </p:cNvPr>
            <p:cNvSpPr/>
            <p:nvPr/>
          </p:nvSpPr>
          <p:spPr>
            <a:xfrm rot="7369348">
              <a:off x="3200123" y="3897499"/>
              <a:ext cx="464190" cy="575672"/>
            </a:xfrm>
            <a:custGeom>
              <a:avLst/>
              <a:gdLst>
                <a:gd name="connsiteX0" fmla="*/ 0 w 464190"/>
                <a:gd name="connsiteY0" fmla="*/ 531518 h 575672"/>
                <a:gd name="connsiteX1" fmla="*/ 7556 w 464190"/>
                <a:gd name="connsiteY1" fmla="*/ 423770 h 575672"/>
                <a:gd name="connsiteX2" fmla="*/ 122860 w 464190"/>
                <a:gd name="connsiteY2" fmla="*/ 323579 h 575672"/>
                <a:gd name="connsiteX3" fmla="*/ 164206 w 464190"/>
                <a:gd name="connsiteY3" fmla="*/ 334987 h 575672"/>
                <a:gd name="connsiteX4" fmla="*/ 169258 w 464190"/>
                <a:gd name="connsiteY4" fmla="*/ 338934 h 575672"/>
                <a:gd name="connsiteX5" fmla="*/ 175536 w 464190"/>
                <a:gd name="connsiteY5" fmla="*/ 334656 h 575672"/>
                <a:gd name="connsiteX6" fmla="*/ 196809 w 464190"/>
                <a:gd name="connsiteY6" fmla="*/ 330352 h 575672"/>
                <a:gd name="connsiteX7" fmla="*/ 196177 w 464190"/>
                <a:gd name="connsiteY7" fmla="*/ 329972 h 575672"/>
                <a:gd name="connsiteX8" fmla="*/ 171618 w 464190"/>
                <a:gd name="connsiteY8" fmla="*/ 296633 h 575672"/>
                <a:gd name="connsiteX9" fmla="*/ 161354 w 464190"/>
                <a:gd name="connsiteY9" fmla="*/ 256518 h 575672"/>
                <a:gd name="connsiteX10" fmla="*/ 167238 w 464190"/>
                <a:gd name="connsiteY10" fmla="*/ 215794 h 575672"/>
                <a:gd name="connsiteX11" fmla="*/ 126334 w 464190"/>
                <a:gd name="connsiteY11" fmla="*/ 207536 h 575672"/>
                <a:gd name="connsiteX12" fmla="*/ 60365 w 464190"/>
                <a:gd name="connsiteY12" fmla="*/ 108012 h 575672"/>
                <a:gd name="connsiteX13" fmla="*/ 168377 w 464190"/>
                <a:gd name="connsiteY13" fmla="*/ 0 h 575672"/>
                <a:gd name="connsiteX14" fmla="*/ 276389 w 464190"/>
                <a:gd name="connsiteY14" fmla="*/ 0 h 575672"/>
                <a:gd name="connsiteX15" fmla="*/ 276389 w 464190"/>
                <a:gd name="connsiteY15" fmla="*/ 41395 h 575672"/>
                <a:gd name="connsiteX16" fmla="*/ 277478 w 464190"/>
                <a:gd name="connsiteY16" fmla="*/ 40767 h 575672"/>
                <a:gd name="connsiteX17" fmla="*/ 392773 w 464190"/>
                <a:gd name="connsiteY17" fmla="*/ 71813 h 575672"/>
                <a:gd name="connsiteX18" fmla="*/ 464190 w 464190"/>
                <a:gd name="connsiteY18" fmla="*/ 152845 h 575672"/>
                <a:gd name="connsiteX19" fmla="*/ 383158 w 464190"/>
                <a:gd name="connsiteY19" fmla="*/ 224263 h 575672"/>
                <a:gd name="connsiteX20" fmla="*/ 373417 w 464190"/>
                <a:gd name="connsiteY20" fmla="*/ 229881 h 575672"/>
                <a:gd name="connsiteX21" fmla="*/ 377083 w 464190"/>
                <a:gd name="connsiteY21" fmla="*/ 244207 h 575672"/>
                <a:gd name="connsiteX22" fmla="*/ 370949 w 464190"/>
                <a:gd name="connsiteY22" fmla="*/ 286656 h 575672"/>
                <a:gd name="connsiteX23" fmla="*/ 366322 w 464190"/>
                <a:gd name="connsiteY23" fmla="*/ 299626 h 575672"/>
                <a:gd name="connsiteX24" fmla="*/ 371185 w 464190"/>
                <a:gd name="connsiteY24" fmla="*/ 302553 h 575672"/>
                <a:gd name="connsiteX25" fmla="*/ 399876 w 464190"/>
                <a:gd name="connsiteY25" fmla="*/ 418458 h 575672"/>
                <a:gd name="connsiteX26" fmla="*/ 363581 w 464190"/>
                <a:gd name="connsiteY26" fmla="*/ 520189 h 575672"/>
                <a:gd name="connsiteX27" fmla="*/ 302241 w 464190"/>
                <a:gd name="connsiteY27" fmla="*/ 498304 h 575672"/>
                <a:gd name="connsiteX28" fmla="*/ 294878 w 464190"/>
                <a:gd name="connsiteY28" fmla="*/ 509575 h 575672"/>
                <a:gd name="connsiteX29" fmla="*/ 259432 w 464190"/>
                <a:gd name="connsiteY29" fmla="*/ 533724 h 575672"/>
                <a:gd name="connsiteX30" fmla="*/ 159897 w 464190"/>
                <a:gd name="connsiteY30" fmla="*/ 575672 h 575672"/>
                <a:gd name="connsiteX31" fmla="*/ 142913 w 464190"/>
                <a:gd name="connsiteY31" fmla="*/ 535371 h 575672"/>
                <a:gd name="connsiteX32" fmla="*/ 140129 w 464190"/>
                <a:gd name="connsiteY32" fmla="*/ 536477 h 575672"/>
                <a:gd name="connsiteX33" fmla="*/ 107748 w 464190"/>
                <a:gd name="connsiteY33" fmla="*/ 539074 h 57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4190" h="575672">
                  <a:moveTo>
                    <a:pt x="0" y="531518"/>
                  </a:moveTo>
                  <a:lnTo>
                    <a:pt x="7556" y="423770"/>
                  </a:lnTo>
                  <a:cubicBezTo>
                    <a:pt x="11730" y="364263"/>
                    <a:pt x="63353" y="319406"/>
                    <a:pt x="122860" y="323579"/>
                  </a:cubicBezTo>
                  <a:cubicBezTo>
                    <a:pt x="137736" y="324622"/>
                    <a:pt x="151697" y="328631"/>
                    <a:pt x="164206" y="334987"/>
                  </a:cubicBezTo>
                  <a:lnTo>
                    <a:pt x="169258" y="338934"/>
                  </a:lnTo>
                  <a:lnTo>
                    <a:pt x="175536" y="334656"/>
                  </a:lnTo>
                  <a:lnTo>
                    <a:pt x="196809" y="330352"/>
                  </a:lnTo>
                  <a:lnTo>
                    <a:pt x="196177" y="329972"/>
                  </a:lnTo>
                  <a:cubicBezTo>
                    <a:pt x="185843" y="320481"/>
                    <a:pt x="177540" y="309122"/>
                    <a:pt x="171618" y="296633"/>
                  </a:cubicBezTo>
                  <a:cubicBezTo>
                    <a:pt x="165698" y="284144"/>
                    <a:pt x="162159" y="270525"/>
                    <a:pt x="161354" y="256518"/>
                  </a:cubicBezTo>
                  <a:lnTo>
                    <a:pt x="167238" y="215794"/>
                  </a:lnTo>
                  <a:lnTo>
                    <a:pt x="126334" y="207536"/>
                  </a:lnTo>
                  <a:cubicBezTo>
                    <a:pt x="87567" y="191138"/>
                    <a:pt x="60365" y="152752"/>
                    <a:pt x="60365" y="108012"/>
                  </a:cubicBezTo>
                  <a:cubicBezTo>
                    <a:pt x="60365" y="48359"/>
                    <a:pt x="108724" y="0"/>
                    <a:pt x="168377" y="0"/>
                  </a:cubicBezTo>
                  <a:lnTo>
                    <a:pt x="276389" y="0"/>
                  </a:lnTo>
                  <a:lnTo>
                    <a:pt x="276389" y="41395"/>
                  </a:lnTo>
                  <a:lnTo>
                    <a:pt x="277478" y="40767"/>
                  </a:lnTo>
                  <a:cubicBezTo>
                    <a:pt x="317403" y="27436"/>
                    <a:pt x="363192" y="38249"/>
                    <a:pt x="392773" y="71813"/>
                  </a:cubicBezTo>
                  <a:lnTo>
                    <a:pt x="464190" y="152845"/>
                  </a:lnTo>
                  <a:lnTo>
                    <a:pt x="383158" y="224263"/>
                  </a:lnTo>
                  <a:lnTo>
                    <a:pt x="373417" y="229881"/>
                  </a:lnTo>
                  <a:lnTo>
                    <a:pt x="377083" y="244207"/>
                  </a:lnTo>
                  <a:cubicBezTo>
                    <a:pt x="377888" y="258214"/>
                    <a:pt x="375961" y="272611"/>
                    <a:pt x="370949" y="286656"/>
                  </a:cubicBezTo>
                  <a:lnTo>
                    <a:pt x="366322" y="299626"/>
                  </a:lnTo>
                  <a:lnTo>
                    <a:pt x="371185" y="302553"/>
                  </a:lnTo>
                  <a:cubicBezTo>
                    <a:pt x="402188" y="331024"/>
                    <a:pt x="414910" y="376319"/>
                    <a:pt x="399876" y="418458"/>
                  </a:cubicBezTo>
                  <a:lnTo>
                    <a:pt x="363581" y="520189"/>
                  </a:lnTo>
                  <a:lnTo>
                    <a:pt x="302241" y="498304"/>
                  </a:lnTo>
                  <a:lnTo>
                    <a:pt x="294878" y="509575"/>
                  </a:lnTo>
                  <a:cubicBezTo>
                    <a:pt x="285092" y="519630"/>
                    <a:pt x="273173" y="527933"/>
                    <a:pt x="259432" y="533724"/>
                  </a:cubicBezTo>
                  <a:lnTo>
                    <a:pt x="159897" y="575672"/>
                  </a:lnTo>
                  <a:lnTo>
                    <a:pt x="142913" y="535371"/>
                  </a:lnTo>
                  <a:lnTo>
                    <a:pt x="140129" y="536477"/>
                  </a:lnTo>
                  <a:cubicBezTo>
                    <a:pt x="129786" y="538915"/>
                    <a:pt x="118905" y="539856"/>
                    <a:pt x="107748" y="539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D46735B7-870A-446D-9761-E24A5900A83F}"/>
                </a:ext>
              </a:extLst>
            </p:cNvPr>
            <p:cNvSpPr/>
            <p:nvPr/>
          </p:nvSpPr>
          <p:spPr>
            <a:xfrm rot="20300416">
              <a:off x="3568717" y="3862567"/>
              <a:ext cx="526508" cy="509838"/>
            </a:xfrm>
            <a:custGeom>
              <a:avLst/>
              <a:gdLst>
                <a:gd name="connsiteX0" fmla="*/ 262937 w 526508"/>
                <a:gd name="connsiteY0" fmla="*/ 247801 h 509838"/>
                <a:gd name="connsiteX1" fmla="*/ 263459 w 526508"/>
                <a:gd name="connsiteY1" fmla="*/ 259952 h 509838"/>
                <a:gd name="connsiteX2" fmla="*/ 266152 w 526508"/>
                <a:gd name="connsiteY2" fmla="*/ 260214 h 509838"/>
                <a:gd name="connsiteX3" fmla="*/ 216024 w 526508"/>
                <a:gd name="connsiteY3" fmla="*/ 0 h 509838"/>
                <a:gd name="connsiteX4" fmla="*/ 216024 w 526508"/>
                <a:gd name="connsiteY4" fmla="*/ 108012 h 509838"/>
                <a:gd name="connsiteX5" fmla="*/ 207536 w 526508"/>
                <a:gd name="connsiteY5" fmla="*/ 150055 h 509838"/>
                <a:gd name="connsiteX6" fmla="*/ 199593 w 526508"/>
                <a:gd name="connsiteY6" fmla="*/ 161836 h 509838"/>
                <a:gd name="connsiteX7" fmla="*/ 225740 w 526508"/>
                <a:gd name="connsiteY7" fmla="*/ 174553 h 509838"/>
                <a:gd name="connsiteX8" fmla="*/ 261929 w 526508"/>
                <a:gd name="connsiteY8" fmla="*/ 224354 h 509838"/>
                <a:gd name="connsiteX9" fmla="*/ 262800 w 526508"/>
                <a:gd name="connsiteY9" fmla="*/ 244628 h 509838"/>
                <a:gd name="connsiteX10" fmla="*/ 268358 w 526508"/>
                <a:gd name="connsiteY10" fmla="*/ 205340 h 509838"/>
                <a:gd name="connsiteX11" fmla="*/ 323205 w 526508"/>
                <a:gd name="connsiteY11" fmla="*/ 143487 h 509838"/>
                <a:gd name="connsiteX12" fmla="*/ 420339 w 526508"/>
                <a:gd name="connsiteY12" fmla="*/ 96246 h 509838"/>
                <a:gd name="connsiteX13" fmla="*/ 467579 w 526508"/>
                <a:gd name="connsiteY13" fmla="*/ 193379 h 509838"/>
                <a:gd name="connsiteX14" fmla="*/ 451783 w 526508"/>
                <a:gd name="connsiteY14" fmla="*/ 311732 h 509838"/>
                <a:gd name="connsiteX15" fmla="*/ 445636 w 526508"/>
                <a:gd name="connsiteY15" fmla="*/ 316423 h 509838"/>
                <a:gd name="connsiteX16" fmla="*/ 447572 w 526508"/>
                <a:gd name="connsiteY16" fmla="*/ 317434 h 509838"/>
                <a:gd name="connsiteX17" fmla="*/ 475061 w 526508"/>
                <a:gd name="connsiteY17" fmla="*/ 350359 h 509838"/>
                <a:gd name="connsiteX18" fmla="*/ 526508 w 526508"/>
                <a:gd name="connsiteY18" fmla="*/ 445331 h 509838"/>
                <a:gd name="connsiteX19" fmla="*/ 431536 w 526508"/>
                <a:gd name="connsiteY19" fmla="*/ 496778 h 509838"/>
                <a:gd name="connsiteX20" fmla="*/ 312604 w 526508"/>
                <a:gd name="connsiteY20" fmla="*/ 486177 h 509838"/>
                <a:gd name="connsiteX21" fmla="*/ 297289 w 526508"/>
                <a:gd name="connsiteY21" fmla="*/ 467834 h 509838"/>
                <a:gd name="connsiteX22" fmla="*/ 276352 w 526508"/>
                <a:gd name="connsiteY22" fmla="*/ 474247 h 509838"/>
                <a:gd name="connsiteX23" fmla="*/ 170943 w 526508"/>
                <a:gd name="connsiteY23" fmla="*/ 418159 h 509838"/>
                <a:gd name="connsiteX24" fmla="*/ 158381 w 526508"/>
                <a:gd name="connsiteY24" fmla="*/ 377149 h 509838"/>
                <a:gd name="connsiteX25" fmla="*/ 159429 w 526508"/>
                <a:gd name="connsiteY25" fmla="*/ 366349 h 509838"/>
                <a:gd name="connsiteX26" fmla="*/ 132992 w 526508"/>
                <a:gd name="connsiteY26" fmla="*/ 364913 h 509838"/>
                <a:gd name="connsiteX27" fmla="*/ 55520 w 526508"/>
                <a:gd name="connsiteY27" fmla="*/ 233264 h 509838"/>
                <a:gd name="connsiteX28" fmla="*/ 62748 w 526508"/>
                <a:gd name="connsiteY28" fmla="*/ 205364 h 509838"/>
                <a:gd name="connsiteX29" fmla="*/ 31636 w 526508"/>
                <a:gd name="connsiteY29" fmla="*/ 184388 h 509838"/>
                <a:gd name="connsiteX30" fmla="*/ 0 w 526508"/>
                <a:gd name="connsiteY30" fmla="*/ 108012 h 509838"/>
                <a:gd name="connsiteX31" fmla="*/ 108012 w 526508"/>
                <a:gd name="connsiteY31" fmla="*/ 0 h 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6508" h="509838">
                  <a:moveTo>
                    <a:pt x="262937" y="247801"/>
                  </a:moveTo>
                  <a:lnTo>
                    <a:pt x="263459" y="259952"/>
                  </a:lnTo>
                  <a:lnTo>
                    <a:pt x="266152" y="260214"/>
                  </a:lnTo>
                  <a:close/>
                  <a:moveTo>
                    <a:pt x="216024" y="0"/>
                  </a:moveTo>
                  <a:lnTo>
                    <a:pt x="216024" y="108012"/>
                  </a:lnTo>
                  <a:cubicBezTo>
                    <a:pt x="216024" y="122925"/>
                    <a:pt x="213001" y="137133"/>
                    <a:pt x="207536" y="150055"/>
                  </a:cubicBezTo>
                  <a:lnTo>
                    <a:pt x="199593" y="161836"/>
                  </a:lnTo>
                  <a:lnTo>
                    <a:pt x="225740" y="174553"/>
                  </a:lnTo>
                  <a:cubicBezTo>
                    <a:pt x="242448" y="187351"/>
                    <a:pt x="254978" y="204746"/>
                    <a:pt x="261929" y="224354"/>
                  </a:cubicBezTo>
                  <a:lnTo>
                    <a:pt x="262800" y="244628"/>
                  </a:lnTo>
                  <a:lnTo>
                    <a:pt x="268358" y="205340"/>
                  </a:lnTo>
                  <a:cubicBezTo>
                    <a:pt x="277387" y="179214"/>
                    <a:pt x="296383" y="156532"/>
                    <a:pt x="323205" y="143487"/>
                  </a:cubicBezTo>
                  <a:lnTo>
                    <a:pt x="420339" y="96246"/>
                  </a:lnTo>
                  <a:lnTo>
                    <a:pt x="467579" y="193379"/>
                  </a:lnTo>
                  <a:cubicBezTo>
                    <a:pt x="487147" y="233613"/>
                    <a:pt x="479474" y="280031"/>
                    <a:pt x="451783" y="311732"/>
                  </a:cubicBezTo>
                  <a:lnTo>
                    <a:pt x="445636" y="316423"/>
                  </a:lnTo>
                  <a:lnTo>
                    <a:pt x="447572" y="317434"/>
                  </a:lnTo>
                  <a:cubicBezTo>
                    <a:pt x="458533" y="326193"/>
                    <a:pt x="467958" y="337246"/>
                    <a:pt x="475061" y="350359"/>
                  </a:cubicBezTo>
                  <a:lnTo>
                    <a:pt x="526508" y="445331"/>
                  </a:lnTo>
                  <a:lnTo>
                    <a:pt x="431536" y="496778"/>
                  </a:lnTo>
                  <a:cubicBezTo>
                    <a:pt x="392197" y="518088"/>
                    <a:pt x="345488" y="512454"/>
                    <a:pt x="312604" y="486177"/>
                  </a:cubicBezTo>
                  <a:lnTo>
                    <a:pt x="297289" y="467834"/>
                  </a:lnTo>
                  <a:lnTo>
                    <a:pt x="276352" y="474247"/>
                  </a:lnTo>
                  <a:cubicBezTo>
                    <a:pt x="234455" y="478294"/>
                    <a:pt x="192253" y="457498"/>
                    <a:pt x="170943" y="418159"/>
                  </a:cubicBezTo>
                  <a:cubicBezTo>
                    <a:pt x="163840" y="405047"/>
                    <a:pt x="159730" y="391115"/>
                    <a:pt x="158381" y="377149"/>
                  </a:cubicBezTo>
                  <a:lnTo>
                    <a:pt x="159429" y="366349"/>
                  </a:lnTo>
                  <a:lnTo>
                    <a:pt x="132992" y="364913"/>
                  </a:lnTo>
                  <a:cubicBezTo>
                    <a:pt x="75245" y="349952"/>
                    <a:pt x="40560" y="291011"/>
                    <a:pt x="55520" y="233264"/>
                  </a:cubicBezTo>
                  <a:lnTo>
                    <a:pt x="62748" y="205364"/>
                  </a:lnTo>
                  <a:lnTo>
                    <a:pt x="31636" y="184388"/>
                  </a:lnTo>
                  <a:cubicBezTo>
                    <a:pt x="12090" y="164842"/>
                    <a:pt x="0" y="137839"/>
                    <a:pt x="0" y="108012"/>
                  </a:cubicBezTo>
                  <a:cubicBezTo>
                    <a:pt x="0" y="48359"/>
                    <a:pt x="48359" y="0"/>
                    <a:pt x="108012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D33C7F96-8DEA-47AF-98D5-2EF50C105C92}"/>
                </a:ext>
              </a:extLst>
            </p:cNvPr>
            <p:cNvSpPr/>
            <p:nvPr/>
          </p:nvSpPr>
          <p:spPr>
            <a:xfrm rot="14159853">
              <a:off x="1725531" y="4872263"/>
              <a:ext cx="489543" cy="312221"/>
            </a:xfrm>
            <a:custGeom>
              <a:avLst/>
              <a:gdLst>
                <a:gd name="connsiteX0" fmla="*/ 429104 w 489543"/>
                <a:gd name="connsiteY0" fmla="*/ 278379 h 312221"/>
                <a:gd name="connsiteX1" fmla="*/ 312792 w 489543"/>
                <a:gd name="connsiteY1" fmla="*/ 305369 h 312221"/>
                <a:gd name="connsiteX2" fmla="*/ 276374 w 489543"/>
                <a:gd name="connsiteY2" fmla="*/ 282711 h 312221"/>
                <a:gd name="connsiteX3" fmla="*/ 263542 w 489543"/>
                <a:gd name="connsiteY3" fmla="*/ 264747 h 312221"/>
                <a:gd name="connsiteX4" fmla="*/ 246606 w 489543"/>
                <a:gd name="connsiteY4" fmla="*/ 253328 h 312221"/>
                <a:gd name="connsiteX5" fmla="*/ 241461 w 489543"/>
                <a:gd name="connsiteY5" fmla="*/ 245696 h 312221"/>
                <a:gd name="connsiteX6" fmla="*/ 216029 w 489543"/>
                <a:gd name="connsiteY6" fmla="*/ 255975 h 312221"/>
                <a:gd name="connsiteX7" fmla="*/ 174622 w 489543"/>
                <a:gd name="connsiteY7" fmla="*/ 255965 h 312221"/>
                <a:gd name="connsiteX8" fmla="*/ 144951 w 489543"/>
                <a:gd name="connsiteY8" fmla="*/ 243621 h 312221"/>
                <a:gd name="connsiteX9" fmla="*/ 122665 w 489543"/>
                <a:gd name="connsiteY9" fmla="*/ 249748 h 312221"/>
                <a:gd name="connsiteX10" fmla="*/ 7455 w 489543"/>
                <a:gd name="connsiteY10" fmla="*/ 149448 h 312221"/>
                <a:gd name="connsiteX11" fmla="*/ 0 w 489543"/>
                <a:gd name="connsiteY11" fmla="*/ 41694 h 312221"/>
                <a:gd name="connsiteX12" fmla="*/ 107755 w 489543"/>
                <a:gd name="connsiteY12" fmla="*/ 34239 h 312221"/>
                <a:gd name="connsiteX13" fmla="*/ 140313 w 489543"/>
                <a:gd name="connsiteY13" fmla="*/ 38500 h 312221"/>
                <a:gd name="connsiteX14" fmla="*/ 166284 w 489543"/>
                <a:gd name="connsiteY14" fmla="*/ 0 h 312221"/>
                <a:gd name="connsiteX15" fmla="*/ 255828 w 489543"/>
                <a:gd name="connsiteY15" fmla="*/ 60403 h 312221"/>
                <a:gd name="connsiteX16" fmla="*/ 275933 w 489543"/>
                <a:gd name="connsiteY16" fmla="*/ 80803 h 312221"/>
                <a:gd name="connsiteX17" fmla="*/ 280939 w 489543"/>
                <a:gd name="connsiteY17" fmla="*/ 77428 h 312221"/>
                <a:gd name="connsiteX18" fmla="*/ 322982 w 489543"/>
                <a:gd name="connsiteY18" fmla="*/ 68940 h 312221"/>
                <a:gd name="connsiteX19" fmla="*/ 430994 w 489543"/>
                <a:gd name="connsiteY19" fmla="*/ 68940 h 312221"/>
                <a:gd name="connsiteX20" fmla="*/ 430994 w 489543"/>
                <a:gd name="connsiteY20" fmla="*/ 118912 h 312221"/>
                <a:gd name="connsiteX21" fmla="*/ 489543 w 489543"/>
                <a:gd name="connsiteY21" fmla="*/ 140772 h 312221"/>
                <a:gd name="connsiteX22" fmla="*/ 451762 w 489543"/>
                <a:gd name="connsiteY22" fmla="*/ 241961 h 312221"/>
                <a:gd name="connsiteX23" fmla="*/ 429104 w 489543"/>
                <a:gd name="connsiteY23" fmla="*/ 278379 h 31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9543" h="312221">
                  <a:moveTo>
                    <a:pt x="429104" y="278379"/>
                  </a:moveTo>
                  <a:cubicBezTo>
                    <a:pt x="400182" y="308962"/>
                    <a:pt x="354706" y="321018"/>
                    <a:pt x="312792" y="305369"/>
                  </a:cubicBezTo>
                  <a:cubicBezTo>
                    <a:pt x="298821" y="300152"/>
                    <a:pt x="286568" y="292352"/>
                    <a:pt x="276374" y="282711"/>
                  </a:cubicBezTo>
                  <a:lnTo>
                    <a:pt x="263542" y="264747"/>
                  </a:lnTo>
                  <a:lnTo>
                    <a:pt x="246606" y="253328"/>
                  </a:lnTo>
                  <a:lnTo>
                    <a:pt x="241461" y="245696"/>
                  </a:lnTo>
                  <a:lnTo>
                    <a:pt x="216029" y="255975"/>
                  </a:lnTo>
                  <a:cubicBezTo>
                    <a:pt x="202462" y="258611"/>
                    <a:pt x="188392" y="258660"/>
                    <a:pt x="174622" y="255965"/>
                  </a:cubicBezTo>
                  <a:lnTo>
                    <a:pt x="144951" y="243621"/>
                  </a:lnTo>
                  <a:lnTo>
                    <a:pt x="122665" y="249748"/>
                  </a:lnTo>
                  <a:cubicBezTo>
                    <a:pt x="63154" y="253865"/>
                    <a:pt x="11573" y="208959"/>
                    <a:pt x="7455" y="149448"/>
                  </a:cubicBezTo>
                  <a:lnTo>
                    <a:pt x="0" y="41694"/>
                  </a:lnTo>
                  <a:lnTo>
                    <a:pt x="107755" y="34239"/>
                  </a:lnTo>
                  <a:lnTo>
                    <a:pt x="140313" y="38500"/>
                  </a:lnTo>
                  <a:lnTo>
                    <a:pt x="166284" y="0"/>
                  </a:lnTo>
                  <a:lnTo>
                    <a:pt x="255828" y="60403"/>
                  </a:lnTo>
                  <a:lnTo>
                    <a:pt x="275933" y="80803"/>
                  </a:lnTo>
                  <a:lnTo>
                    <a:pt x="280939" y="77428"/>
                  </a:lnTo>
                  <a:cubicBezTo>
                    <a:pt x="293862" y="71962"/>
                    <a:pt x="308069" y="68940"/>
                    <a:pt x="322982" y="68940"/>
                  </a:cubicBezTo>
                  <a:lnTo>
                    <a:pt x="430994" y="68940"/>
                  </a:lnTo>
                  <a:lnTo>
                    <a:pt x="430994" y="118912"/>
                  </a:lnTo>
                  <a:lnTo>
                    <a:pt x="489543" y="140772"/>
                  </a:lnTo>
                  <a:lnTo>
                    <a:pt x="451762" y="241961"/>
                  </a:lnTo>
                  <a:cubicBezTo>
                    <a:pt x="446545" y="255932"/>
                    <a:pt x="438745" y="268185"/>
                    <a:pt x="429104" y="27837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C276E553-55F5-418B-8F61-A2E0A16795CD}"/>
                </a:ext>
              </a:extLst>
            </p:cNvPr>
            <p:cNvSpPr/>
            <p:nvPr/>
          </p:nvSpPr>
          <p:spPr>
            <a:xfrm rot="2949909">
              <a:off x="2325390" y="4961701"/>
              <a:ext cx="480444" cy="458804"/>
            </a:xfrm>
            <a:custGeom>
              <a:avLst/>
              <a:gdLst>
                <a:gd name="connsiteX0" fmla="*/ 91641 w 480444"/>
                <a:gd name="connsiteY0" fmla="*/ 31636 h 458804"/>
                <a:gd name="connsiteX1" fmla="*/ 168017 w 480444"/>
                <a:gd name="connsiteY1" fmla="*/ 0 h 458804"/>
                <a:gd name="connsiteX2" fmla="*/ 276029 w 480444"/>
                <a:gd name="connsiteY2" fmla="*/ 0 h 458804"/>
                <a:gd name="connsiteX3" fmla="*/ 276029 w 480444"/>
                <a:gd name="connsiteY3" fmla="*/ 38608 h 458804"/>
                <a:gd name="connsiteX4" fmla="*/ 381358 w 480444"/>
                <a:gd name="connsiteY4" fmla="*/ 38608 h 458804"/>
                <a:gd name="connsiteX5" fmla="*/ 381358 w 480444"/>
                <a:gd name="connsiteY5" fmla="*/ 146619 h 458804"/>
                <a:gd name="connsiteX6" fmla="*/ 375922 w 480444"/>
                <a:gd name="connsiteY6" fmla="*/ 173543 h 458804"/>
                <a:gd name="connsiteX7" fmla="*/ 386907 w 480444"/>
                <a:gd name="connsiteY7" fmla="*/ 177237 h 458804"/>
                <a:gd name="connsiteX8" fmla="*/ 480444 w 480444"/>
                <a:gd name="connsiteY8" fmla="*/ 231250 h 458804"/>
                <a:gd name="connsiteX9" fmla="*/ 426432 w 480444"/>
                <a:gd name="connsiteY9" fmla="*/ 324787 h 458804"/>
                <a:gd name="connsiteX10" fmla="*/ 319536 w 480444"/>
                <a:gd name="connsiteY10" fmla="*/ 377986 h 458804"/>
                <a:gd name="connsiteX11" fmla="*/ 317530 w 480444"/>
                <a:gd name="connsiteY11" fmla="*/ 377311 h 458804"/>
                <a:gd name="connsiteX12" fmla="*/ 316871 w 480444"/>
                <a:gd name="connsiteY12" fmla="*/ 378059 h 458804"/>
                <a:gd name="connsiteX13" fmla="*/ 279656 w 480444"/>
                <a:gd name="connsiteY13" fmla="*/ 396216 h 458804"/>
                <a:gd name="connsiteX14" fmla="*/ 245218 w 480444"/>
                <a:gd name="connsiteY14" fmla="*/ 398614 h 458804"/>
                <a:gd name="connsiteX15" fmla="*/ 239739 w 480444"/>
                <a:gd name="connsiteY15" fmla="*/ 458804 h 458804"/>
                <a:gd name="connsiteX16" fmla="*/ 132172 w 480444"/>
                <a:gd name="connsiteY16" fmla="*/ 449011 h 458804"/>
                <a:gd name="connsiteX17" fmla="*/ 34397 w 480444"/>
                <a:gd name="connsiteY17" fmla="*/ 331652 h 458804"/>
                <a:gd name="connsiteX18" fmla="*/ 43257 w 480444"/>
                <a:gd name="connsiteY18" fmla="*/ 301960 h 458804"/>
                <a:gd name="connsiteX19" fmla="*/ 31636 w 480444"/>
                <a:gd name="connsiteY19" fmla="*/ 294125 h 458804"/>
                <a:gd name="connsiteX20" fmla="*/ 0 w 480444"/>
                <a:gd name="connsiteY20" fmla="*/ 217749 h 458804"/>
                <a:gd name="connsiteX21" fmla="*/ 31636 w 480444"/>
                <a:gd name="connsiteY21" fmla="*/ 141373 h 458804"/>
                <a:gd name="connsiteX22" fmla="*/ 62535 w 480444"/>
                <a:gd name="connsiteY22" fmla="*/ 120541 h 458804"/>
                <a:gd name="connsiteX23" fmla="*/ 60005 w 480444"/>
                <a:gd name="connsiteY23" fmla="*/ 108012 h 458804"/>
                <a:gd name="connsiteX24" fmla="*/ 91641 w 480444"/>
                <a:gd name="connsiteY24" fmla="*/ 31636 h 4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0444" h="458804">
                  <a:moveTo>
                    <a:pt x="91641" y="31636"/>
                  </a:moveTo>
                  <a:cubicBezTo>
                    <a:pt x="111188" y="12090"/>
                    <a:pt x="138191" y="0"/>
                    <a:pt x="168017" y="0"/>
                  </a:cubicBezTo>
                  <a:lnTo>
                    <a:pt x="276029" y="0"/>
                  </a:lnTo>
                  <a:lnTo>
                    <a:pt x="276029" y="38608"/>
                  </a:lnTo>
                  <a:lnTo>
                    <a:pt x="381358" y="38608"/>
                  </a:lnTo>
                  <a:lnTo>
                    <a:pt x="381358" y="146619"/>
                  </a:lnTo>
                  <a:lnTo>
                    <a:pt x="375922" y="173543"/>
                  </a:lnTo>
                  <a:lnTo>
                    <a:pt x="386907" y="177237"/>
                  </a:lnTo>
                  <a:lnTo>
                    <a:pt x="480444" y="231250"/>
                  </a:lnTo>
                  <a:lnTo>
                    <a:pt x="426432" y="324787"/>
                  </a:lnTo>
                  <a:cubicBezTo>
                    <a:pt x="404059" y="363531"/>
                    <a:pt x="361307" y="383172"/>
                    <a:pt x="319536" y="377986"/>
                  </a:cubicBezTo>
                  <a:lnTo>
                    <a:pt x="317530" y="377311"/>
                  </a:lnTo>
                  <a:lnTo>
                    <a:pt x="316871" y="378059"/>
                  </a:lnTo>
                  <a:cubicBezTo>
                    <a:pt x="305675" y="386516"/>
                    <a:pt x="293007" y="392639"/>
                    <a:pt x="279656" y="396216"/>
                  </a:cubicBezTo>
                  <a:lnTo>
                    <a:pt x="245218" y="398614"/>
                  </a:lnTo>
                  <a:lnTo>
                    <a:pt x="239739" y="458804"/>
                  </a:lnTo>
                  <a:lnTo>
                    <a:pt x="132172" y="449011"/>
                  </a:lnTo>
                  <a:cubicBezTo>
                    <a:pt x="72764" y="443603"/>
                    <a:pt x="28989" y="391059"/>
                    <a:pt x="34397" y="331652"/>
                  </a:cubicBezTo>
                  <a:lnTo>
                    <a:pt x="43257" y="301960"/>
                  </a:lnTo>
                  <a:lnTo>
                    <a:pt x="31636" y="294125"/>
                  </a:lnTo>
                  <a:cubicBezTo>
                    <a:pt x="12090" y="274579"/>
                    <a:pt x="0" y="247575"/>
                    <a:pt x="0" y="217749"/>
                  </a:cubicBezTo>
                  <a:cubicBezTo>
                    <a:pt x="0" y="187922"/>
                    <a:pt x="12090" y="160919"/>
                    <a:pt x="31636" y="141373"/>
                  </a:cubicBezTo>
                  <a:lnTo>
                    <a:pt x="62535" y="120541"/>
                  </a:lnTo>
                  <a:lnTo>
                    <a:pt x="60005" y="108012"/>
                  </a:lnTo>
                  <a:cubicBezTo>
                    <a:pt x="60006" y="78185"/>
                    <a:pt x="72095" y="51182"/>
                    <a:pt x="91641" y="3163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4044DF27-B555-45C3-83E0-77C7DCDA0CD7}"/>
                </a:ext>
              </a:extLst>
            </p:cNvPr>
            <p:cNvSpPr/>
            <p:nvPr/>
          </p:nvSpPr>
          <p:spPr>
            <a:xfrm rot="7092034">
              <a:off x="2141027" y="5029684"/>
              <a:ext cx="248144" cy="398079"/>
            </a:xfrm>
            <a:custGeom>
              <a:avLst/>
              <a:gdLst>
                <a:gd name="connsiteX0" fmla="*/ 6969 w 248144"/>
                <a:gd name="connsiteY0" fmla="*/ 328130 h 398079"/>
                <a:gd name="connsiteX1" fmla="*/ 69950 w 248144"/>
                <a:gd name="connsiteY1" fmla="*/ 188966 h 398079"/>
                <a:gd name="connsiteX2" fmla="*/ 70430 w 248144"/>
                <a:gd name="connsiteY2" fmla="*/ 188888 h 398079"/>
                <a:gd name="connsiteX3" fmla="*/ 63756 w 248144"/>
                <a:gd name="connsiteY3" fmla="*/ 184388 h 398079"/>
                <a:gd name="connsiteX4" fmla="*/ 32120 w 248144"/>
                <a:gd name="connsiteY4" fmla="*/ 108012 h 398079"/>
                <a:gd name="connsiteX5" fmla="*/ 140132 w 248144"/>
                <a:gd name="connsiteY5" fmla="*/ 0 h 398079"/>
                <a:gd name="connsiteX6" fmla="*/ 248144 w 248144"/>
                <a:gd name="connsiteY6" fmla="*/ 0 h 398079"/>
                <a:gd name="connsiteX7" fmla="*/ 248144 w 248144"/>
                <a:gd name="connsiteY7" fmla="*/ 108012 h 398079"/>
                <a:gd name="connsiteX8" fmla="*/ 182175 w 248144"/>
                <a:gd name="connsiteY8" fmla="*/ 207536 h 398079"/>
                <a:gd name="connsiteX9" fmla="*/ 176575 w 248144"/>
                <a:gd name="connsiteY9" fmla="*/ 208666 h 398079"/>
                <a:gd name="connsiteX10" fmla="*/ 186344 w 248144"/>
                <a:gd name="connsiteY10" fmla="*/ 215599 h 398079"/>
                <a:gd name="connsiteX11" fmla="*/ 209114 w 248144"/>
                <a:gd name="connsiteY11" fmla="*/ 251947 h 398079"/>
                <a:gd name="connsiteX12" fmla="*/ 247205 w 248144"/>
                <a:gd name="connsiteY12" fmla="*/ 353020 h 398079"/>
                <a:gd name="connsiteX13" fmla="*/ 146132 w 248144"/>
                <a:gd name="connsiteY13" fmla="*/ 391111 h 398079"/>
                <a:gd name="connsiteX14" fmla="*/ 6969 w 248144"/>
                <a:gd name="connsiteY14" fmla="*/ 328130 h 398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144" h="398079">
                  <a:moveTo>
                    <a:pt x="6969" y="328130"/>
                  </a:moveTo>
                  <a:cubicBezTo>
                    <a:pt x="-14069" y="272309"/>
                    <a:pt x="14129" y="210003"/>
                    <a:pt x="69950" y="188966"/>
                  </a:cubicBezTo>
                  <a:lnTo>
                    <a:pt x="70430" y="188888"/>
                  </a:lnTo>
                  <a:lnTo>
                    <a:pt x="63756" y="184388"/>
                  </a:lnTo>
                  <a:cubicBezTo>
                    <a:pt x="44210" y="164842"/>
                    <a:pt x="32120" y="137838"/>
                    <a:pt x="32120" y="108012"/>
                  </a:cubicBezTo>
                  <a:cubicBezTo>
                    <a:pt x="32120" y="48359"/>
                    <a:pt x="80479" y="0"/>
                    <a:pt x="140132" y="0"/>
                  </a:cubicBezTo>
                  <a:lnTo>
                    <a:pt x="248144" y="0"/>
                  </a:lnTo>
                  <a:lnTo>
                    <a:pt x="248144" y="108012"/>
                  </a:lnTo>
                  <a:cubicBezTo>
                    <a:pt x="248144" y="152751"/>
                    <a:pt x="220942" y="191139"/>
                    <a:pt x="182175" y="207536"/>
                  </a:cubicBezTo>
                  <a:lnTo>
                    <a:pt x="176575" y="208666"/>
                  </a:lnTo>
                  <a:lnTo>
                    <a:pt x="186344" y="215599"/>
                  </a:lnTo>
                  <a:cubicBezTo>
                    <a:pt x="196016" y="225764"/>
                    <a:pt x="203854" y="237992"/>
                    <a:pt x="209114" y="251947"/>
                  </a:cubicBezTo>
                  <a:lnTo>
                    <a:pt x="247205" y="353020"/>
                  </a:lnTo>
                  <a:lnTo>
                    <a:pt x="146132" y="391111"/>
                  </a:lnTo>
                  <a:cubicBezTo>
                    <a:pt x="90312" y="412148"/>
                    <a:pt x="28006" y="383950"/>
                    <a:pt x="6969" y="32813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B5F8D4EC-FDA3-4C9F-8A8D-CC56010BB647}"/>
                </a:ext>
              </a:extLst>
            </p:cNvPr>
            <p:cNvSpPr/>
            <p:nvPr/>
          </p:nvSpPr>
          <p:spPr>
            <a:xfrm rot="5907644">
              <a:off x="2075052" y="3867753"/>
              <a:ext cx="659428" cy="645297"/>
            </a:xfrm>
            <a:custGeom>
              <a:avLst/>
              <a:gdLst>
                <a:gd name="connsiteX0" fmla="*/ 0 w 659428"/>
                <a:gd name="connsiteY0" fmla="*/ 303548 h 645297"/>
                <a:gd name="connsiteX1" fmla="*/ 53902 w 659428"/>
                <a:gd name="connsiteY1" fmla="*/ 259110 h 645297"/>
                <a:gd name="connsiteX2" fmla="*/ 47820 w 659428"/>
                <a:gd name="connsiteY2" fmla="*/ 247557 h 645297"/>
                <a:gd name="connsiteX3" fmla="*/ 17417 w 659428"/>
                <a:gd name="connsiteY3" fmla="*/ 143912 h 645297"/>
                <a:gd name="connsiteX4" fmla="*/ 121062 w 659428"/>
                <a:gd name="connsiteY4" fmla="*/ 113510 h 645297"/>
                <a:gd name="connsiteX5" fmla="*/ 163795 w 659428"/>
                <a:gd name="connsiteY5" fmla="*/ 109820 h 645297"/>
                <a:gd name="connsiteX6" fmla="*/ 182897 w 659428"/>
                <a:gd name="connsiteY6" fmla="*/ 115895 h 645297"/>
                <a:gd name="connsiteX7" fmla="*/ 189589 w 659428"/>
                <a:gd name="connsiteY7" fmla="*/ 82112 h 645297"/>
                <a:gd name="connsiteX8" fmla="*/ 240298 w 659428"/>
                <a:gd name="connsiteY8" fmla="*/ 92157 h 645297"/>
                <a:gd name="connsiteX9" fmla="*/ 285921 w 659428"/>
                <a:gd name="connsiteY9" fmla="*/ 0 h 645297"/>
                <a:gd name="connsiteX10" fmla="*/ 382721 w 659428"/>
                <a:gd name="connsiteY10" fmla="*/ 47921 h 645297"/>
                <a:gd name="connsiteX11" fmla="*/ 442646 w 659428"/>
                <a:gd name="connsiteY11" fmla="*/ 151197 h 645297"/>
                <a:gd name="connsiteX12" fmla="*/ 433331 w 659428"/>
                <a:gd name="connsiteY12" fmla="*/ 186147 h 645297"/>
                <a:gd name="connsiteX13" fmla="*/ 457818 w 659428"/>
                <a:gd name="connsiteY13" fmla="*/ 186146 h 645297"/>
                <a:gd name="connsiteX14" fmla="*/ 457817 w 659428"/>
                <a:gd name="connsiteY14" fmla="*/ 210106 h 645297"/>
                <a:gd name="connsiteX15" fmla="*/ 460613 w 659428"/>
                <a:gd name="connsiteY15" fmla="*/ 208221 h 645297"/>
                <a:gd name="connsiteX16" fmla="*/ 502656 w 659428"/>
                <a:gd name="connsiteY16" fmla="*/ 199733 h 645297"/>
                <a:gd name="connsiteX17" fmla="*/ 610668 w 659428"/>
                <a:gd name="connsiteY17" fmla="*/ 199733 h 645297"/>
                <a:gd name="connsiteX18" fmla="*/ 610668 w 659428"/>
                <a:gd name="connsiteY18" fmla="*/ 307745 h 645297"/>
                <a:gd name="connsiteX19" fmla="*/ 604589 w 659428"/>
                <a:gd name="connsiteY19" fmla="*/ 337857 h 645297"/>
                <a:gd name="connsiteX20" fmla="*/ 659428 w 659428"/>
                <a:gd name="connsiteY20" fmla="*/ 362766 h 645297"/>
                <a:gd name="connsiteX21" fmla="*/ 614761 w 659428"/>
                <a:gd name="connsiteY21" fmla="*/ 461109 h 645297"/>
                <a:gd name="connsiteX22" fmla="*/ 554372 w 659428"/>
                <a:gd name="connsiteY22" fmla="*/ 517565 h 645297"/>
                <a:gd name="connsiteX23" fmla="*/ 541990 w 659428"/>
                <a:gd name="connsiteY23" fmla="*/ 519650 h 645297"/>
                <a:gd name="connsiteX24" fmla="*/ 542315 w 659428"/>
                <a:gd name="connsiteY24" fmla="*/ 535742 h 645297"/>
                <a:gd name="connsiteX25" fmla="*/ 459534 w 659428"/>
                <a:gd name="connsiteY25" fmla="*/ 621790 h 645297"/>
                <a:gd name="connsiteX26" fmla="*/ 354111 w 659428"/>
                <a:gd name="connsiteY26" fmla="*/ 645297 h 645297"/>
                <a:gd name="connsiteX27" fmla="*/ 335566 w 659428"/>
                <a:gd name="connsiteY27" fmla="*/ 562127 h 645297"/>
                <a:gd name="connsiteX28" fmla="*/ 323841 w 659428"/>
                <a:gd name="connsiteY28" fmla="*/ 567343 h 645297"/>
                <a:gd name="connsiteX29" fmla="*/ 218418 w 659428"/>
                <a:gd name="connsiteY29" fmla="*/ 590850 h 645297"/>
                <a:gd name="connsiteX30" fmla="*/ 208185 w 659428"/>
                <a:gd name="connsiteY30" fmla="*/ 544959 h 645297"/>
                <a:gd name="connsiteX31" fmla="*/ 153227 w 659428"/>
                <a:gd name="connsiteY31" fmla="*/ 557213 h 645297"/>
                <a:gd name="connsiteX32" fmla="*/ 129720 w 659428"/>
                <a:gd name="connsiteY32" fmla="*/ 451790 h 645297"/>
                <a:gd name="connsiteX33" fmla="*/ 129118 w 659428"/>
                <a:gd name="connsiteY33" fmla="*/ 421965 h 645297"/>
                <a:gd name="connsiteX34" fmla="*/ 102003 w 659428"/>
                <a:gd name="connsiteY34" fmla="*/ 413929 h 645297"/>
                <a:gd name="connsiteX35" fmla="*/ 68709 w 659428"/>
                <a:gd name="connsiteY35" fmla="*/ 386889 h 64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9428" h="645297">
                  <a:moveTo>
                    <a:pt x="0" y="303548"/>
                  </a:moveTo>
                  <a:lnTo>
                    <a:pt x="53902" y="259110"/>
                  </a:lnTo>
                  <a:lnTo>
                    <a:pt x="47820" y="247557"/>
                  </a:lnTo>
                  <a:lnTo>
                    <a:pt x="17417" y="143912"/>
                  </a:lnTo>
                  <a:lnTo>
                    <a:pt x="121062" y="113510"/>
                  </a:lnTo>
                  <a:cubicBezTo>
                    <a:pt x="135373" y="109312"/>
                    <a:pt x="149856" y="108213"/>
                    <a:pt x="163795" y="109820"/>
                  </a:cubicBezTo>
                  <a:lnTo>
                    <a:pt x="182897" y="115895"/>
                  </a:lnTo>
                  <a:lnTo>
                    <a:pt x="189589" y="82112"/>
                  </a:lnTo>
                  <a:lnTo>
                    <a:pt x="240298" y="92157"/>
                  </a:lnTo>
                  <a:lnTo>
                    <a:pt x="285921" y="0"/>
                  </a:lnTo>
                  <a:lnTo>
                    <a:pt x="382721" y="47921"/>
                  </a:lnTo>
                  <a:cubicBezTo>
                    <a:pt x="422816" y="67770"/>
                    <a:pt x="445150" y="109179"/>
                    <a:pt x="442646" y="151197"/>
                  </a:cubicBezTo>
                  <a:lnTo>
                    <a:pt x="433331" y="186147"/>
                  </a:lnTo>
                  <a:lnTo>
                    <a:pt x="457818" y="186146"/>
                  </a:lnTo>
                  <a:lnTo>
                    <a:pt x="457817" y="210106"/>
                  </a:lnTo>
                  <a:lnTo>
                    <a:pt x="460613" y="208221"/>
                  </a:lnTo>
                  <a:cubicBezTo>
                    <a:pt x="473535" y="202755"/>
                    <a:pt x="487743" y="199733"/>
                    <a:pt x="502656" y="199733"/>
                  </a:cubicBezTo>
                  <a:lnTo>
                    <a:pt x="610668" y="199733"/>
                  </a:lnTo>
                  <a:lnTo>
                    <a:pt x="610668" y="307745"/>
                  </a:lnTo>
                  <a:lnTo>
                    <a:pt x="604589" y="337857"/>
                  </a:lnTo>
                  <a:lnTo>
                    <a:pt x="659428" y="362766"/>
                  </a:lnTo>
                  <a:lnTo>
                    <a:pt x="614761" y="461109"/>
                  </a:lnTo>
                  <a:cubicBezTo>
                    <a:pt x="602426" y="488265"/>
                    <a:pt x="580252" y="507851"/>
                    <a:pt x="554372" y="517565"/>
                  </a:cubicBezTo>
                  <a:lnTo>
                    <a:pt x="541990" y="519650"/>
                  </a:lnTo>
                  <a:lnTo>
                    <a:pt x="542315" y="535742"/>
                  </a:lnTo>
                  <a:cubicBezTo>
                    <a:pt x="534748" y="577148"/>
                    <a:pt x="503202" y="612053"/>
                    <a:pt x="459534" y="621790"/>
                  </a:cubicBezTo>
                  <a:lnTo>
                    <a:pt x="354111" y="645297"/>
                  </a:lnTo>
                  <a:lnTo>
                    <a:pt x="335566" y="562127"/>
                  </a:lnTo>
                  <a:lnTo>
                    <a:pt x="323841" y="567343"/>
                  </a:lnTo>
                  <a:lnTo>
                    <a:pt x="218418" y="590850"/>
                  </a:lnTo>
                  <a:lnTo>
                    <a:pt x="208185" y="544959"/>
                  </a:lnTo>
                  <a:lnTo>
                    <a:pt x="153227" y="557213"/>
                  </a:lnTo>
                  <a:lnTo>
                    <a:pt x="129720" y="451790"/>
                  </a:lnTo>
                  <a:lnTo>
                    <a:pt x="129118" y="421965"/>
                  </a:lnTo>
                  <a:lnTo>
                    <a:pt x="102003" y="413929"/>
                  </a:lnTo>
                  <a:cubicBezTo>
                    <a:pt x="89565" y="407436"/>
                    <a:pt x="78196" y="398396"/>
                    <a:pt x="68709" y="38688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D2D69A68-3F29-47BA-9A37-19C8DA52CBB4}"/>
                </a:ext>
              </a:extLst>
            </p:cNvPr>
            <p:cNvGrpSpPr/>
            <p:nvPr/>
          </p:nvGrpSpPr>
          <p:grpSpPr>
            <a:xfrm>
              <a:off x="3440832" y="4168254"/>
              <a:ext cx="700891" cy="692848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E26A8A5B-C92A-490A-999C-8410353F2855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599" name="グループ化 598">
                  <a:extLst>
                    <a:ext uri="{FF2B5EF4-FFF2-40B4-BE49-F238E27FC236}">
                      <a16:creationId xmlns:a16="http://schemas.microsoft.com/office/drawing/2014/main" id="{6176F45C-4623-4782-B7ED-0E8DC31C9434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21" name="グループ化 620">
                    <a:extLst>
                      <a:ext uri="{FF2B5EF4-FFF2-40B4-BE49-F238E27FC236}">
                        <a16:creationId xmlns:a16="http://schemas.microsoft.com/office/drawing/2014/main" id="{9DF9AEF5-90D9-483F-B6DA-DBC327204D2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25" name="楕円 20">
                      <a:extLst>
                        <a:ext uri="{FF2B5EF4-FFF2-40B4-BE49-F238E27FC236}">
                          <a16:creationId xmlns:a16="http://schemas.microsoft.com/office/drawing/2014/main" id="{0DA82BB3-7ABD-4C6F-8DBD-BD24FE4CD7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26" name="楕円 20">
                      <a:extLst>
                        <a:ext uri="{FF2B5EF4-FFF2-40B4-BE49-F238E27FC236}">
                          <a16:creationId xmlns:a16="http://schemas.microsoft.com/office/drawing/2014/main" id="{C433B150-E581-41DB-B7B0-A3652E9270D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2" name="グループ化 621">
                    <a:extLst>
                      <a:ext uri="{FF2B5EF4-FFF2-40B4-BE49-F238E27FC236}">
                        <a16:creationId xmlns:a16="http://schemas.microsoft.com/office/drawing/2014/main" id="{7129D0FA-3933-4815-8445-4E1E30F3342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23" name="楕円 20">
                      <a:extLst>
                        <a:ext uri="{FF2B5EF4-FFF2-40B4-BE49-F238E27FC236}">
                          <a16:creationId xmlns:a16="http://schemas.microsoft.com/office/drawing/2014/main" id="{E98B8CC8-2E1E-42FA-A92E-35A4DDD4B1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24" name="楕円 20">
                      <a:extLst>
                        <a:ext uri="{FF2B5EF4-FFF2-40B4-BE49-F238E27FC236}">
                          <a16:creationId xmlns:a16="http://schemas.microsoft.com/office/drawing/2014/main" id="{B9D1B28C-C5B5-4072-9552-FB008BD62EE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CD8E4F36-57EC-4F21-AAE8-39D0F6A9AD46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15" name="グループ化 614">
                    <a:extLst>
                      <a:ext uri="{FF2B5EF4-FFF2-40B4-BE49-F238E27FC236}">
                        <a16:creationId xmlns:a16="http://schemas.microsoft.com/office/drawing/2014/main" id="{87A9CBE0-B113-4C75-A580-2875567F00E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19" name="楕円 20">
                      <a:extLst>
                        <a:ext uri="{FF2B5EF4-FFF2-40B4-BE49-F238E27FC236}">
                          <a16:creationId xmlns:a16="http://schemas.microsoft.com/office/drawing/2014/main" id="{C05152EB-977E-4FB4-B420-268312D277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20" name="楕円 20">
                      <a:extLst>
                        <a:ext uri="{FF2B5EF4-FFF2-40B4-BE49-F238E27FC236}">
                          <a16:creationId xmlns:a16="http://schemas.microsoft.com/office/drawing/2014/main" id="{2EEE31A3-FF58-44BF-91D2-9E64CB16C3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6" name="グループ化 615">
                    <a:extLst>
                      <a:ext uri="{FF2B5EF4-FFF2-40B4-BE49-F238E27FC236}">
                        <a16:creationId xmlns:a16="http://schemas.microsoft.com/office/drawing/2014/main" id="{837091E9-17F6-4D1F-8CCE-63DA74FDD4A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17" name="楕円 20">
                      <a:extLst>
                        <a:ext uri="{FF2B5EF4-FFF2-40B4-BE49-F238E27FC236}">
                          <a16:creationId xmlns:a16="http://schemas.microsoft.com/office/drawing/2014/main" id="{9FAD4920-1E6A-4E7C-8B15-25EFBDBE24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8" name="楕円 20">
                      <a:extLst>
                        <a:ext uri="{FF2B5EF4-FFF2-40B4-BE49-F238E27FC236}">
                          <a16:creationId xmlns:a16="http://schemas.microsoft.com/office/drawing/2014/main" id="{C7DAED7B-5512-4AF6-A6A0-1DDF07D66E0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01" name="グループ化 600">
                  <a:extLst>
                    <a:ext uri="{FF2B5EF4-FFF2-40B4-BE49-F238E27FC236}">
                      <a16:creationId xmlns:a16="http://schemas.microsoft.com/office/drawing/2014/main" id="{EC271723-E01B-4D95-A022-E72466F37099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09" name="グループ化 608">
                    <a:extLst>
                      <a:ext uri="{FF2B5EF4-FFF2-40B4-BE49-F238E27FC236}">
                        <a16:creationId xmlns:a16="http://schemas.microsoft.com/office/drawing/2014/main" id="{5B53390C-98BD-4703-B13D-B24D7ECD29A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13" name="楕円 20">
                      <a:extLst>
                        <a:ext uri="{FF2B5EF4-FFF2-40B4-BE49-F238E27FC236}">
                          <a16:creationId xmlns:a16="http://schemas.microsoft.com/office/drawing/2014/main" id="{9684284B-8BB0-4250-87D9-24AB0C3671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4" name="楕円 20">
                      <a:extLst>
                        <a:ext uri="{FF2B5EF4-FFF2-40B4-BE49-F238E27FC236}">
                          <a16:creationId xmlns:a16="http://schemas.microsoft.com/office/drawing/2014/main" id="{62BDD1C9-0ACF-4181-A93E-11B0530075E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0" name="グループ化 609">
                    <a:extLst>
                      <a:ext uri="{FF2B5EF4-FFF2-40B4-BE49-F238E27FC236}">
                        <a16:creationId xmlns:a16="http://schemas.microsoft.com/office/drawing/2014/main" id="{0DD3D2E7-E367-4A35-9B0C-4241FC48E93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11" name="楕円 20">
                      <a:extLst>
                        <a:ext uri="{FF2B5EF4-FFF2-40B4-BE49-F238E27FC236}">
                          <a16:creationId xmlns:a16="http://schemas.microsoft.com/office/drawing/2014/main" id="{0C024730-D638-4448-A14D-42B83391C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12" name="楕円 20">
                      <a:extLst>
                        <a:ext uri="{FF2B5EF4-FFF2-40B4-BE49-F238E27FC236}">
                          <a16:creationId xmlns:a16="http://schemas.microsoft.com/office/drawing/2014/main" id="{B7E20C79-151E-4374-8B0F-BDBE79FB9A6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F79CAFCA-42F3-4918-B152-BBFE1E802CD0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03" name="グループ化 602">
                    <a:extLst>
                      <a:ext uri="{FF2B5EF4-FFF2-40B4-BE49-F238E27FC236}">
                        <a16:creationId xmlns:a16="http://schemas.microsoft.com/office/drawing/2014/main" id="{E7168E0A-A516-4412-840A-C07A8D46908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07" name="楕円 20">
                      <a:extLst>
                        <a:ext uri="{FF2B5EF4-FFF2-40B4-BE49-F238E27FC236}">
                          <a16:creationId xmlns:a16="http://schemas.microsoft.com/office/drawing/2014/main" id="{212DB2FA-349F-4F6C-AAD8-964A7AA6C8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08" name="楕円 20">
                      <a:extLst>
                        <a:ext uri="{FF2B5EF4-FFF2-40B4-BE49-F238E27FC236}">
                          <a16:creationId xmlns:a16="http://schemas.microsoft.com/office/drawing/2014/main" id="{E9977E2D-2730-424D-A8B1-9CBA0C41F63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04" name="グループ化 603">
                    <a:extLst>
                      <a:ext uri="{FF2B5EF4-FFF2-40B4-BE49-F238E27FC236}">
                        <a16:creationId xmlns:a16="http://schemas.microsoft.com/office/drawing/2014/main" id="{F423138D-322B-49CA-87FF-5FA9FA67CA7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05" name="楕円 20">
                      <a:extLst>
                        <a:ext uri="{FF2B5EF4-FFF2-40B4-BE49-F238E27FC236}">
                          <a16:creationId xmlns:a16="http://schemas.microsoft.com/office/drawing/2014/main" id="{1D7C2F56-907F-4E95-A57A-8552CD1D39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06" name="楕円 20">
                      <a:extLst>
                        <a:ext uri="{FF2B5EF4-FFF2-40B4-BE49-F238E27FC236}">
                          <a16:creationId xmlns:a16="http://schemas.microsoft.com/office/drawing/2014/main" id="{50D17DB2-D8FF-4E6A-9D4A-39E435292D7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1558D0A5-2534-4DA6-AB87-ECF4A9C7EDE5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F7CD904B-CE18-4EDD-928C-17B70F40E7CC}"/>
                </a:ext>
              </a:extLst>
            </p:cNvPr>
            <p:cNvGrpSpPr/>
            <p:nvPr/>
          </p:nvGrpSpPr>
          <p:grpSpPr>
            <a:xfrm>
              <a:off x="1761566" y="4169463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364567ED-EC69-4A6F-82BF-1EE9DA5E6881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B7506297-6C7E-471D-84A0-5E4D1BF9785E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91" name="グループ化 590">
                    <a:extLst>
                      <a:ext uri="{FF2B5EF4-FFF2-40B4-BE49-F238E27FC236}">
                        <a16:creationId xmlns:a16="http://schemas.microsoft.com/office/drawing/2014/main" id="{B0A12C76-7AB8-4ED5-84A5-25F79036362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95" name="楕円 20">
                      <a:extLst>
                        <a:ext uri="{FF2B5EF4-FFF2-40B4-BE49-F238E27FC236}">
                          <a16:creationId xmlns:a16="http://schemas.microsoft.com/office/drawing/2014/main" id="{18FF7E0D-7BF5-49DA-9B83-63E36BDE11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96" name="楕円 20">
                      <a:extLst>
                        <a:ext uri="{FF2B5EF4-FFF2-40B4-BE49-F238E27FC236}">
                          <a16:creationId xmlns:a16="http://schemas.microsoft.com/office/drawing/2014/main" id="{8F52537A-7EEA-44A5-9894-7199ADA4DF4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92" name="グループ化 591">
                    <a:extLst>
                      <a:ext uri="{FF2B5EF4-FFF2-40B4-BE49-F238E27FC236}">
                        <a16:creationId xmlns:a16="http://schemas.microsoft.com/office/drawing/2014/main" id="{A9DF189B-2733-490A-91E6-114F07F5584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93" name="楕円 20">
                      <a:extLst>
                        <a:ext uri="{FF2B5EF4-FFF2-40B4-BE49-F238E27FC236}">
                          <a16:creationId xmlns:a16="http://schemas.microsoft.com/office/drawing/2014/main" id="{105F5DAB-F916-4DC5-B97F-8469E38817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94" name="楕円 20">
                      <a:extLst>
                        <a:ext uri="{FF2B5EF4-FFF2-40B4-BE49-F238E27FC236}">
                          <a16:creationId xmlns:a16="http://schemas.microsoft.com/office/drawing/2014/main" id="{BDC12074-F29D-4739-84F6-C4FBC6E0782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62D7EAC9-F5EF-4067-B93E-C1610CD764E2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85" name="グループ化 584">
                    <a:extLst>
                      <a:ext uri="{FF2B5EF4-FFF2-40B4-BE49-F238E27FC236}">
                        <a16:creationId xmlns:a16="http://schemas.microsoft.com/office/drawing/2014/main" id="{3F94A417-AA14-4247-9AE9-EB22F74E03BF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89" name="楕円 20">
                      <a:extLst>
                        <a:ext uri="{FF2B5EF4-FFF2-40B4-BE49-F238E27FC236}">
                          <a16:creationId xmlns:a16="http://schemas.microsoft.com/office/drawing/2014/main" id="{1A23DF0B-53CD-42F5-BC8D-9237A551FB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90" name="楕円 20">
                      <a:extLst>
                        <a:ext uri="{FF2B5EF4-FFF2-40B4-BE49-F238E27FC236}">
                          <a16:creationId xmlns:a16="http://schemas.microsoft.com/office/drawing/2014/main" id="{6CD9BC0C-D1F5-4A77-A254-D596EAD1157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86" name="グループ化 585">
                    <a:extLst>
                      <a:ext uri="{FF2B5EF4-FFF2-40B4-BE49-F238E27FC236}">
                        <a16:creationId xmlns:a16="http://schemas.microsoft.com/office/drawing/2014/main" id="{FA9AAB9A-3FA6-4370-B1DB-CB0870C347C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87" name="楕円 20">
                      <a:extLst>
                        <a:ext uri="{FF2B5EF4-FFF2-40B4-BE49-F238E27FC236}">
                          <a16:creationId xmlns:a16="http://schemas.microsoft.com/office/drawing/2014/main" id="{63C18CC8-41D2-4835-BBE7-2C208F46BB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8" name="楕円 20">
                      <a:extLst>
                        <a:ext uri="{FF2B5EF4-FFF2-40B4-BE49-F238E27FC236}">
                          <a16:creationId xmlns:a16="http://schemas.microsoft.com/office/drawing/2014/main" id="{815DC1B1-1001-4144-99AB-5237FA7DEE4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7AEEE12D-EFB9-4D0A-9E5F-29ECE3A3FA45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79" name="グループ化 578">
                    <a:extLst>
                      <a:ext uri="{FF2B5EF4-FFF2-40B4-BE49-F238E27FC236}">
                        <a16:creationId xmlns:a16="http://schemas.microsoft.com/office/drawing/2014/main" id="{64D0C286-8FF0-474F-83E1-8D02CC1F7BF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83" name="楕円 20">
                      <a:extLst>
                        <a:ext uri="{FF2B5EF4-FFF2-40B4-BE49-F238E27FC236}">
                          <a16:creationId xmlns:a16="http://schemas.microsoft.com/office/drawing/2014/main" id="{EECB3992-1D2D-4F97-90B1-541C96EA89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4" name="楕円 20">
                      <a:extLst>
                        <a:ext uri="{FF2B5EF4-FFF2-40B4-BE49-F238E27FC236}">
                          <a16:creationId xmlns:a16="http://schemas.microsoft.com/office/drawing/2014/main" id="{57DC0DBE-76F3-43DD-BAE1-8029EF54C9C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80" name="グループ化 579">
                    <a:extLst>
                      <a:ext uri="{FF2B5EF4-FFF2-40B4-BE49-F238E27FC236}">
                        <a16:creationId xmlns:a16="http://schemas.microsoft.com/office/drawing/2014/main" id="{DF118401-AD21-4EEE-91E7-4CA0A5CD1A7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81" name="楕円 20">
                      <a:extLst>
                        <a:ext uri="{FF2B5EF4-FFF2-40B4-BE49-F238E27FC236}">
                          <a16:creationId xmlns:a16="http://schemas.microsoft.com/office/drawing/2014/main" id="{91D11D93-A1F3-455C-9769-83183FB574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2" name="楕円 20">
                      <a:extLst>
                        <a:ext uri="{FF2B5EF4-FFF2-40B4-BE49-F238E27FC236}">
                          <a16:creationId xmlns:a16="http://schemas.microsoft.com/office/drawing/2014/main" id="{529A202B-8AF9-4FA2-A2CA-3E4ADBB2D73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72" name="グループ化 571">
                  <a:extLst>
                    <a:ext uri="{FF2B5EF4-FFF2-40B4-BE49-F238E27FC236}">
                      <a16:creationId xmlns:a16="http://schemas.microsoft.com/office/drawing/2014/main" id="{0FE1391E-3393-4170-B2D0-8491207D92EB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73" name="グループ化 572">
                    <a:extLst>
                      <a:ext uri="{FF2B5EF4-FFF2-40B4-BE49-F238E27FC236}">
                        <a16:creationId xmlns:a16="http://schemas.microsoft.com/office/drawing/2014/main" id="{19E5A4A8-2224-4777-902F-71FAA537E1BF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77" name="楕円 20">
                      <a:extLst>
                        <a:ext uri="{FF2B5EF4-FFF2-40B4-BE49-F238E27FC236}">
                          <a16:creationId xmlns:a16="http://schemas.microsoft.com/office/drawing/2014/main" id="{F05C6882-DD20-4D09-9B31-346D8D9024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8" name="楕円 20">
                      <a:extLst>
                        <a:ext uri="{FF2B5EF4-FFF2-40B4-BE49-F238E27FC236}">
                          <a16:creationId xmlns:a16="http://schemas.microsoft.com/office/drawing/2014/main" id="{D14F2028-6105-4A67-8735-6BD4D959286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74" name="グループ化 573">
                    <a:extLst>
                      <a:ext uri="{FF2B5EF4-FFF2-40B4-BE49-F238E27FC236}">
                        <a16:creationId xmlns:a16="http://schemas.microsoft.com/office/drawing/2014/main" id="{29D66674-EAE0-464C-B45C-79F187D1E43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75" name="楕円 20">
                      <a:extLst>
                        <a:ext uri="{FF2B5EF4-FFF2-40B4-BE49-F238E27FC236}">
                          <a16:creationId xmlns:a16="http://schemas.microsoft.com/office/drawing/2014/main" id="{75264DC2-D9DE-417C-8CB3-BBC1FA1EE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楕円 20">
                      <a:extLst>
                        <a:ext uri="{FF2B5EF4-FFF2-40B4-BE49-F238E27FC236}">
                          <a16:creationId xmlns:a16="http://schemas.microsoft.com/office/drawing/2014/main" id="{09F64EFB-4AE8-4D7E-8B2A-793D5023606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9CA62FF0-685B-412B-8B7B-E6B810E9B9A0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1952B856-B1AF-4A87-B7FF-9C867974324C}"/>
                </a:ext>
              </a:extLst>
            </p:cNvPr>
            <p:cNvGrpSpPr/>
            <p:nvPr/>
          </p:nvGrpSpPr>
          <p:grpSpPr>
            <a:xfrm>
              <a:off x="1947303" y="4517126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03EEB134-6650-46A9-BCA9-E8C81D17F885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DF4F2123-7CBB-4BA2-94AD-B69CD2F821F2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61" name="グループ化 560">
                    <a:extLst>
                      <a:ext uri="{FF2B5EF4-FFF2-40B4-BE49-F238E27FC236}">
                        <a16:creationId xmlns:a16="http://schemas.microsoft.com/office/drawing/2014/main" id="{C67CFE9A-982A-4742-8F67-193828180B5F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65" name="楕円 20">
                      <a:extLst>
                        <a:ext uri="{FF2B5EF4-FFF2-40B4-BE49-F238E27FC236}">
                          <a16:creationId xmlns:a16="http://schemas.microsoft.com/office/drawing/2014/main" id="{EABA5929-5E65-47E0-B71F-0D9CA96F6F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66" name="楕円 20">
                      <a:extLst>
                        <a:ext uri="{FF2B5EF4-FFF2-40B4-BE49-F238E27FC236}">
                          <a16:creationId xmlns:a16="http://schemas.microsoft.com/office/drawing/2014/main" id="{2C9FF74D-3D5F-4BE5-AD0D-8DFACF78540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2" name="グループ化 561">
                    <a:extLst>
                      <a:ext uri="{FF2B5EF4-FFF2-40B4-BE49-F238E27FC236}">
                        <a16:creationId xmlns:a16="http://schemas.microsoft.com/office/drawing/2014/main" id="{EE659E7E-AB0F-4E82-B547-B5812B0F5C0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63" name="楕円 20">
                      <a:extLst>
                        <a:ext uri="{FF2B5EF4-FFF2-40B4-BE49-F238E27FC236}">
                          <a16:creationId xmlns:a16="http://schemas.microsoft.com/office/drawing/2014/main" id="{7EA5A6FD-D0FA-45FA-BFF2-92DB9FCA54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64" name="楕円 20">
                      <a:extLst>
                        <a:ext uri="{FF2B5EF4-FFF2-40B4-BE49-F238E27FC236}">
                          <a16:creationId xmlns:a16="http://schemas.microsoft.com/office/drawing/2014/main" id="{C4BE54DA-A827-4076-B1F9-8A9B1D35322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AB84B33E-49E5-48D7-8AB2-98F854F6CE53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55" name="グループ化 554">
                    <a:extLst>
                      <a:ext uri="{FF2B5EF4-FFF2-40B4-BE49-F238E27FC236}">
                        <a16:creationId xmlns:a16="http://schemas.microsoft.com/office/drawing/2014/main" id="{99902320-B0CC-4CA2-BFEE-E41E4BF4603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59" name="楕円 20">
                      <a:extLst>
                        <a:ext uri="{FF2B5EF4-FFF2-40B4-BE49-F238E27FC236}">
                          <a16:creationId xmlns:a16="http://schemas.microsoft.com/office/drawing/2014/main" id="{4D3B9DC9-47EB-4EFB-989A-73ADD52928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60" name="楕円 20">
                      <a:extLst>
                        <a:ext uri="{FF2B5EF4-FFF2-40B4-BE49-F238E27FC236}">
                          <a16:creationId xmlns:a16="http://schemas.microsoft.com/office/drawing/2014/main" id="{AFA4B397-9284-4483-9C7F-579D8312759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6" name="グループ化 555">
                    <a:extLst>
                      <a:ext uri="{FF2B5EF4-FFF2-40B4-BE49-F238E27FC236}">
                        <a16:creationId xmlns:a16="http://schemas.microsoft.com/office/drawing/2014/main" id="{5FC9ACFE-E08C-4769-A8F7-FC2160EEC88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57" name="楕円 20">
                      <a:extLst>
                        <a:ext uri="{FF2B5EF4-FFF2-40B4-BE49-F238E27FC236}">
                          <a16:creationId xmlns:a16="http://schemas.microsoft.com/office/drawing/2014/main" id="{F6865668-D995-4EA2-B5D4-22959BF855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58" name="楕円 20">
                      <a:extLst>
                        <a:ext uri="{FF2B5EF4-FFF2-40B4-BE49-F238E27FC236}">
                          <a16:creationId xmlns:a16="http://schemas.microsoft.com/office/drawing/2014/main" id="{76B50D7B-C6AE-41D6-8B78-44932876238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496EF0D7-9BF4-4CF2-899C-C224C79DA0DD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49" name="グループ化 548">
                    <a:extLst>
                      <a:ext uri="{FF2B5EF4-FFF2-40B4-BE49-F238E27FC236}">
                        <a16:creationId xmlns:a16="http://schemas.microsoft.com/office/drawing/2014/main" id="{1F097D3C-62A7-444A-9C24-5F6510BB2C07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53" name="楕円 20">
                      <a:extLst>
                        <a:ext uri="{FF2B5EF4-FFF2-40B4-BE49-F238E27FC236}">
                          <a16:creationId xmlns:a16="http://schemas.microsoft.com/office/drawing/2014/main" id="{020E269B-B3D1-4D0A-A2C8-3D85E86B88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54" name="楕円 20">
                      <a:extLst>
                        <a:ext uri="{FF2B5EF4-FFF2-40B4-BE49-F238E27FC236}">
                          <a16:creationId xmlns:a16="http://schemas.microsoft.com/office/drawing/2014/main" id="{509F6AEE-7EC8-4D49-971F-1A23D7BB845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0" name="グループ化 549">
                    <a:extLst>
                      <a:ext uri="{FF2B5EF4-FFF2-40B4-BE49-F238E27FC236}">
                        <a16:creationId xmlns:a16="http://schemas.microsoft.com/office/drawing/2014/main" id="{88D8AB87-087A-4A39-9457-40E6430CB4E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51" name="楕円 20">
                      <a:extLst>
                        <a:ext uri="{FF2B5EF4-FFF2-40B4-BE49-F238E27FC236}">
                          <a16:creationId xmlns:a16="http://schemas.microsoft.com/office/drawing/2014/main" id="{9271631F-06A2-4EA9-9E07-53D3DE044E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52" name="楕円 20">
                      <a:extLst>
                        <a:ext uri="{FF2B5EF4-FFF2-40B4-BE49-F238E27FC236}">
                          <a16:creationId xmlns:a16="http://schemas.microsoft.com/office/drawing/2014/main" id="{9B855D2A-BD4E-498E-BB1D-8463F134492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5CFEA134-A40F-4E8D-830C-737CFB82823A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43" name="グループ化 542">
                    <a:extLst>
                      <a:ext uri="{FF2B5EF4-FFF2-40B4-BE49-F238E27FC236}">
                        <a16:creationId xmlns:a16="http://schemas.microsoft.com/office/drawing/2014/main" id="{EB84FB41-EEB2-41FD-B11F-CA4E0678B397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47" name="楕円 20">
                      <a:extLst>
                        <a:ext uri="{FF2B5EF4-FFF2-40B4-BE49-F238E27FC236}">
                          <a16:creationId xmlns:a16="http://schemas.microsoft.com/office/drawing/2014/main" id="{AB936327-85E9-4F33-8DAA-F98B5B8074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8" name="楕円 20">
                      <a:extLst>
                        <a:ext uri="{FF2B5EF4-FFF2-40B4-BE49-F238E27FC236}">
                          <a16:creationId xmlns:a16="http://schemas.microsoft.com/office/drawing/2014/main" id="{84AE4A0F-95D7-40E1-ABBA-AEC9228DC58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44" name="グループ化 543">
                    <a:extLst>
                      <a:ext uri="{FF2B5EF4-FFF2-40B4-BE49-F238E27FC236}">
                        <a16:creationId xmlns:a16="http://schemas.microsoft.com/office/drawing/2014/main" id="{C517CEB9-25AF-4A72-AA86-9AD56BB5DA8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45" name="楕円 20">
                      <a:extLst>
                        <a:ext uri="{FF2B5EF4-FFF2-40B4-BE49-F238E27FC236}">
                          <a16:creationId xmlns:a16="http://schemas.microsoft.com/office/drawing/2014/main" id="{418E573B-73E9-4FFD-8117-C3E98C1B74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6" name="楕円 20">
                      <a:extLst>
                        <a:ext uri="{FF2B5EF4-FFF2-40B4-BE49-F238E27FC236}">
                          <a16:creationId xmlns:a16="http://schemas.microsoft.com/office/drawing/2014/main" id="{94B7CCD3-EFF0-4F36-A793-4FA6B59F69A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F38DF5BE-F2D4-4118-A823-13D8AC9CDFCB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65514B6B-1375-4480-B2B4-FE8C26DEC5CB}"/>
              </a:ext>
            </a:extLst>
          </p:cNvPr>
          <p:cNvGrpSpPr/>
          <p:nvPr/>
        </p:nvGrpSpPr>
        <p:grpSpPr>
          <a:xfrm>
            <a:off x="6590399" y="862829"/>
            <a:ext cx="2669189" cy="2669189"/>
            <a:chOff x="5407826" y="6199369"/>
            <a:chExt cx="2816522" cy="2816522"/>
          </a:xfrm>
        </p:grpSpPr>
        <p:sp>
          <p:nvSpPr>
            <p:cNvPr id="628" name="円: 塗りつぶしなし 627">
              <a:extLst>
                <a:ext uri="{FF2B5EF4-FFF2-40B4-BE49-F238E27FC236}">
                  <a16:creationId xmlns:a16="http://schemas.microsoft.com/office/drawing/2014/main" id="{C103AD16-D1F3-4451-855B-9894863DAB96}"/>
                </a:ext>
              </a:extLst>
            </p:cNvPr>
            <p:cNvSpPr/>
            <p:nvPr/>
          </p:nvSpPr>
          <p:spPr>
            <a:xfrm>
              <a:off x="5407826" y="6199369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9" name="円: 塗りつぶしなし 628">
              <a:extLst>
                <a:ext uri="{FF2B5EF4-FFF2-40B4-BE49-F238E27FC236}">
                  <a16:creationId xmlns:a16="http://schemas.microsoft.com/office/drawing/2014/main" id="{598AC1DA-E7D4-441F-9587-6DF851105F4F}"/>
                </a:ext>
              </a:extLst>
            </p:cNvPr>
            <p:cNvSpPr/>
            <p:nvPr/>
          </p:nvSpPr>
          <p:spPr>
            <a:xfrm>
              <a:off x="5474699" y="6266242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0" name="円: 塗りつぶしなし 629">
              <a:extLst>
                <a:ext uri="{FF2B5EF4-FFF2-40B4-BE49-F238E27FC236}">
                  <a16:creationId xmlns:a16="http://schemas.microsoft.com/office/drawing/2014/main" id="{A122C622-2B7F-4DB2-9FB8-235CD13033E9}"/>
                </a:ext>
              </a:extLst>
            </p:cNvPr>
            <p:cNvSpPr/>
            <p:nvPr/>
          </p:nvSpPr>
          <p:spPr>
            <a:xfrm>
              <a:off x="5504936" y="6296479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1" name="円: 塗りつぶしなし 630">
              <a:extLst>
                <a:ext uri="{FF2B5EF4-FFF2-40B4-BE49-F238E27FC236}">
                  <a16:creationId xmlns:a16="http://schemas.microsoft.com/office/drawing/2014/main" id="{4A3CE95E-FE70-4A17-8CEF-58E602E6FB01}"/>
                </a:ext>
              </a:extLst>
            </p:cNvPr>
            <p:cNvSpPr/>
            <p:nvPr/>
          </p:nvSpPr>
          <p:spPr>
            <a:xfrm>
              <a:off x="6437412" y="7228267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5230C326-5E5A-4CEA-AF7E-94CB43B89E5E}"/>
                </a:ext>
              </a:extLst>
            </p:cNvPr>
            <p:cNvSpPr/>
            <p:nvPr/>
          </p:nvSpPr>
          <p:spPr>
            <a:xfrm rot="18669870">
              <a:off x="7382208" y="8084109"/>
              <a:ext cx="344985" cy="263439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3" name="円: 塗りつぶしなし 632">
              <a:extLst>
                <a:ext uri="{FF2B5EF4-FFF2-40B4-BE49-F238E27FC236}">
                  <a16:creationId xmlns:a16="http://schemas.microsoft.com/office/drawing/2014/main" id="{237FB333-7520-4660-901A-B86BCF2DAD3F}"/>
                </a:ext>
              </a:extLst>
            </p:cNvPr>
            <p:cNvSpPr/>
            <p:nvPr/>
          </p:nvSpPr>
          <p:spPr>
            <a:xfrm>
              <a:off x="7049133" y="8369400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4" name="円: 塗りつぶしなし 633">
              <a:extLst>
                <a:ext uri="{FF2B5EF4-FFF2-40B4-BE49-F238E27FC236}">
                  <a16:creationId xmlns:a16="http://schemas.microsoft.com/office/drawing/2014/main" id="{3671C003-63AA-4C67-8930-B31167DE50A7}"/>
                </a:ext>
              </a:extLst>
            </p:cNvPr>
            <p:cNvSpPr/>
            <p:nvPr/>
          </p:nvSpPr>
          <p:spPr>
            <a:xfrm>
              <a:off x="6760208" y="8432900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5" name="円: 塗りつぶしなし 634">
              <a:extLst>
                <a:ext uri="{FF2B5EF4-FFF2-40B4-BE49-F238E27FC236}">
                  <a16:creationId xmlns:a16="http://schemas.microsoft.com/office/drawing/2014/main" id="{4431E9F4-E6D7-45B6-B31D-24EB579A5A67}"/>
                </a:ext>
              </a:extLst>
            </p:cNvPr>
            <p:cNvSpPr/>
            <p:nvPr/>
          </p:nvSpPr>
          <p:spPr>
            <a:xfrm>
              <a:off x="6356983" y="8369400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6" name="円: 塗りつぶしなし 635">
              <a:extLst>
                <a:ext uri="{FF2B5EF4-FFF2-40B4-BE49-F238E27FC236}">
                  <a16:creationId xmlns:a16="http://schemas.microsoft.com/office/drawing/2014/main" id="{9F9F059B-E2DE-4668-A3AA-AE55417A9377}"/>
                </a:ext>
              </a:extLst>
            </p:cNvPr>
            <p:cNvSpPr/>
            <p:nvPr/>
          </p:nvSpPr>
          <p:spPr>
            <a:xfrm>
              <a:off x="5955058" y="8090732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9F2E4209-50E3-49AC-9EB5-2A5B4409C7D8}"/>
                </a:ext>
              </a:extLst>
            </p:cNvPr>
            <p:cNvGrpSpPr/>
            <p:nvPr/>
          </p:nvGrpSpPr>
          <p:grpSpPr>
            <a:xfrm>
              <a:off x="6297882" y="6382843"/>
              <a:ext cx="1008572" cy="829214"/>
              <a:chOff x="2689860" y="2047887"/>
              <a:chExt cx="3977640" cy="3270281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79789742-D0BD-46D2-B513-376D01244BAB}"/>
                  </a:ext>
                </a:extLst>
              </p:cNvPr>
              <p:cNvSpPr/>
              <p:nvPr/>
            </p:nvSpPr>
            <p:spPr>
              <a:xfrm>
                <a:off x="4953000" y="2223147"/>
                <a:ext cx="1714500" cy="3000327"/>
              </a:xfrm>
              <a:custGeom>
                <a:avLst/>
                <a:gdLst>
                  <a:gd name="connsiteX0" fmla="*/ 892262 w 1714500"/>
                  <a:gd name="connsiteY0" fmla="*/ 362891 h 3000327"/>
                  <a:gd name="connsiteX1" fmla="*/ 614363 w 1714500"/>
                  <a:gd name="connsiteY1" fmla="*/ 640790 h 3000327"/>
                  <a:gd name="connsiteX2" fmla="*/ 614363 w 1714500"/>
                  <a:gd name="connsiteY2" fmla="*/ 2332395 h 3000327"/>
                  <a:gd name="connsiteX3" fmla="*/ 892262 w 1714500"/>
                  <a:gd name="connsiteY3" fmla="*/ 2610294 h 3000327"/>
                  <a:gd name="connsiteX4" fmla="*/ 1170161 w 1714500"/>
                  <a:gd name="connsiteY4" fmla="*/ 2332395 h 3000327"/>
                  <a:gd name="connsiteX5" fmla="*/ 1170161 w 1714500"/>
                  <a:gd name="connsiteY5" fmla="*/ 640790 h 3000327"/>
                  <a:gd name="connsiteX6" fmla="*/ 892262 w 1714500"/>
                  <a:gd name="connsiteY6" fmla="*/ 362891 h 3000327"/>
                  <a:gd name="connsiteX7" fmla="*/ 1063095 w 1714500"/>
                  <a:gd name="connsiteY7" fmla="*/ 0 h 3000327"/>
                  <a:gd name="connsiteX8" fmla="*/ 1190931 w 1714500"/>
                  <a:gd name="connsiteY8" fmla="*/ 39682 h 3000327"/>
                  <a:gd name="connsiteX9" fmla="*/ 1714500 w 1714500"/>
                  <a:gd name="connsiteY9" fmla="*/ 829565 h 3000327"/>
                  <a:gd name="connsiteX10" fmla="*/ 1714500 w 1714500"/>
                  <a:gd name="connsiteY10" fmla="*/ 2148804 h 3000327"/>
                  <a:gd name="connsiteX11" fmla="*/ 1714499 w 1714500"/>
                  <a:gd name="connsiteY11" fmla="*/ 2148824 h 3000327"/>
                  <a:gd name="connsiteX12" fmla="*/ 1714499 w 1714500"/>
                  <a:gd name="connsiteY12" fmla="*/ 2592228 h 3000327"/>
                  <a:gd name="connsiteX13" fmla="*/ 800436 w 1714500"/>
                  <a:gd name="connsiteY13" fmla="*/ 3000327 h 3000327"/>
                  <a:gd name="connsiteX14" fmla="*/ 684485 w 1714500"/>
                  <a:gd name="connsiteY14" fmla="*/ 2988638 h 3000327"/>
                  <a:gd name="connsiteX15" fmla="*/ 0 w 1714500"/>
                  <a:gd name="connsiteY15" fmla="*/ 2148804 h 3000327"/>
                  <a:gd name="connsiteX16" fmla="*/ 0 w 1714500"/>
                  <a:gd name="connsiteY16" fmla="*/ 900361 h 3000327"/>
                  <a:gd name="connsiteX17" fmla="*/ 0 w 1714500"/>
                  <a:gd name="connsiteY17" fmla="*/ 829565 h 3000327"/>
                  <a:gd name="connsiteX18" fmla="*/ 0 w 1714500"/>
                  <a:gd name="connsiteY18" fmla="*/ 363008 h 300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14500" h="3000327">
                    <a:moveTo>
                      <a:pt x="892262" y="362891"/>
                    </a:moveTo>
                    <a:cubicBezTo>
                      <a:pt x="738783" y="362891"/>
                      <a:pt x="614363" y="487311"/>
                      <a:pt x="614363" y="640790"/>
                    </a:cubicBezTo>
                    <a:lnTo>
                      <a:pt x="614363" y="2332395"/>
                    </a:lnTo>
                    <a:cubicBezTo>
                      <a:pt x="614363" y="2485874"/>
                      <a:pt x="738783" y="2610294"/>
                      <a:pt x="892262" y="2610294"/>
                    </a:cubicBezTo>
                    <a:cubicBezTo>
                      <a:pt x="1045741" y="2610294"/>
                      <a:pt x="1170161" y="2485874"/>
                      <a:pt x="1170161" y="2332395"/>
                    </a:cubicBezTo>
                    <a:lnTo>
                      <a:pt x="1170161" y="640790"/>
                    </a:lnTo>
                    <a:cubicBezTo>
                      <a:pt x="1170161" y="487311"/>
                      <a:pt x="1045741" y="362891"/>
                      <a:pt x="892262" y="362891"/>
                    </a:cubicBezTo>
                    <a:close/>
                    <a:moveTo>
                      <a:pt x="1063095" y="0"/>
                    </a:moveTo>
                    <a:lnTo>
                      <a:pt x="1190931" y="39682"/>
                    </a:lnTo>
                    <a:cubicBezTo>
                      <a:pt x="1498611" y="169820"/>
                      <a:pt x="1714500" y="474481"/>
                      <a:pt x="1714500" y="829565"/>
                    </a:cubicBezTo>
                    <a:lnTo>
                      <a:pt x="1714500" y="2148804"/>
                    </a:lnTo>
                    <a:lnTo>
                      <a:pt x="1714499" y="2148824"/>
                    </a:lnTo>
                    <a:lnTo>
                      <a:pt x="1714499" y="2592228"/>
                    </a:lnTo>
                    <a:lnTo>
                      <a:pt x="800436" y="3000327"/>
                    </a:lnTo>
                    <a:lnTo>
                      <a:pt x="684485" y="2988638"/>
                    </a:lnTo>
                    <a:cubicBezTo>
                      <a:pt x="293850" y="2908703"/>
                      <a:pt x="0" y="2563069"/>
                      <a:pt x="0" y="2148804"/>
                    </a:cubicBezTo>
                    <a:lnTo>
                      <a:pt x="0" y="900361"/>
                    </a:lnTo>
                    <a:lnTo>
                      <a:pt x="0" y="829565"/>
                    </a:lnTo>
                    <a:lnTo>
                      <a:pt x="0" y="363008"/>
                    </a:ln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5222AC83-1888-4DE0-8874-00FC291AE175}"/>
                  </a:ext>
                </a:extLst>
              </p:cNvPr>
              <p:cNvSpPr/>
              <p:nvPr/>
            </p:nvSpPr>
            <p:spPr>
              <a:xfrm>
                <a:off x="2689860" y="2047887"/>
                <a:ext cx="1714500" cy="3270281"/>
              </a:xfrm>
              <a:custGeom>
                <a:avLst/>
                <a:gdLst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318762 h 3270281"/>
                  <a:gd name="connsiteX32" fmla="*/ 0 w 1714500"/>
                  <a:gd name="connsiteY32" fmla="*/ 1134533 h 3270281"/>
                  <a:gd name="connsiteX33" fmla="*/ 0 w 1714500"/>
                  <a:gd name="connsiteY33" fmla="*/ 1066906 h 3270281"/>
                  <a:gd name="connsiteX34" fmla="*/ 0 w 1714500"/>
                  <a:gd name="connsiteY34" fmla="*/ 896408 h 3270281"/>
                  <a:gd name="connsiteX35" fmla="*/ 0 w 1714500"/>
                  <a:gd name="connsiteY35" fmla="*/ 776393 h 3270281"/>
                  <a:gd name="connsiteX36" fmla="*/ 0 w 1714500"/>
                  <a:gd name="connsiteY36" fmla="*/ 538268 h 3270281"/>
                  <a:gd name="connsiteX37" fmla="*/ 1687935 w 1714500"/>
                  <a:gd name="connsiteY3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134533 h 3270281"/>
                  <a:gd name="connsiteX32" fmla="*/ 0 w 1714500"/>
                  <a:gd name="connsiteY32" fmla="*/ 1066906 h 3270281"/>
                  <a:gd name="connsiteX33" fmla="*/ 0 w 1714500"/>
                  <a:gd name="connsiteY33" fmla="*/ 896408 h 3270281"/>
                  <a:gd name="connsiteX34" fmla="*/ 0 w 1714500"/>
                  <a:gd name="connsiteY34" fmla="*/ 776393 h 3270281"/>
                  <a:gd name="connsiteX35" fmla="*/ 0 w 1714500"/>
                  <a:gd name="connsiteY35" fmla="*/ 538268 h 3270281"/>
                  <a:gd name="connsiteX36" fmla="*/ 1687935 w 1714500"/>
                  <a:gd name="connsiteY3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475284 w 1714500"/>
                  <a:gd name="connsiteY15" fmla="*/ 2281798 h 3270281"/>
                  <a:gd name="connsiteX16" fmla="*/ 620246 w 1714500"/>
                  <a:gd name="connsiteY16" fmla="*/ 2236179 h 3270281"/>
                  <a:gd name="connsiteX17" fmla="*/ 620246 w 1714500"/>
                  <a:gd name="connsiteY17" fmla="*/ 2529169 h 3270281"/>
                  <a:gd name="connsiteX18" fmla="*/ 876630 w 1714500"/>
                  <a:gd name="connsiteY18" fmla="*/ 2785553 h 3270281"/>
                  <a:gd name="connsiteX19" fmla="*/ 1133014 w 1714500"/>
                  <a:gd name="connsiteY19" fmla="*/ 2529169 h 3270281"/>
                  <a:gd name="connsiteX20" fmla="*/ 1133014 w 1714500"/>
                  <a:gd name="connsiteY20" fmla="*/ 1673785 h 3270281"/>
                  <a:gd name="connsiteX21" fmla="*/ 876630 w 1714500"/>
                  <a:gd name="connsiteY21" fmla="*/ 1417401 h 3270281"/>
                  <a:gd name="connsiteX22" fmla="*/ 620246 w 1714500"/>
                  <a:gd name="connsiteY22" fmla="*/ 1673785 h 3270281"/>
                  <a:gd name="connsiteX23" fmla="*/ 620246 w 1714500"/>
                  <a:gd name="connsiteY23" fmla="*/ 1762013 h 3270281"/>
                  <a:gd name="connsiteX24" fmla="*/ 434361 w 1714500"/>
                  <a:gd name="connsiteY24" fmla="*/ 1820538 h 3270281"/>
                  <a:gd name="connsiteX25" fmla="*/ 48413 w 1714500"/>
                  <a:gd name="connsiteY25" fmla="*/ 1944503 h 3270281"/>
                  <a:gd name="connsiteX26" fmla="*/ 0 w 1714500"/>
                  <a:gd name="connsiteY26" fmla="*/ 1960722 h 3270281"/>
                  <a:gd name="connsiteX27" fmla="*/ 0 w 1714500"/>
                  <a:gd name="connsiteY27" fmla="*/ 1856115 h 3270281"/>
                  <a:gd name="connsiteX28" fmla="*/ 0 w 1714500"/>
                  <a:gd name="connsiteY28" fmla="*/ 1785319 h 3270281"/>
                  <a:gd name="connsiteX29" fmla="*/ 0 w 1714500"/>
                  <a:gd name="connsiteY29" fmla="*/ 1425046 h 3270281"/>
                  <a:gd name="connsiteX30" fmla="*/ 0 w 1714500"/>
                  <a:gd name="connsiteY30" fmla="*/ 1134533 h 3270281"/>
                  <a:gd name="connsiteX31" fmla="*/ 0 w 1714500"/>
                  <a:gd name="connsiteY31" fmla="*/ 1066906 h 3270281"/>
                  <a:gd name="connsiteX32" fmla="*/ 0 w 1714500"/>
                  <a:gd name="connsiteY32" fmla="*/ 896408 h 3270281"/>
                  <a:gd name="connsiteX33" fmla="*/ 0 w 1714500"/>
                  <a:gd name="connsiteY33" fmla="*/ 776393 h 3270281"/>
                  <a:gd name="connsiteX34" fmla="*/ 0 w 1714500"/>
                  <a:gd name="connsiteY34" fmla="*/ 538268 h 3270281"/>
                  <a:gd name="connsiteX35" fmla="*/ 1687935 w 1714500"/>
                  <a:gd name="connsiteY3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856115 h 3270281"/>
                  <a:gd name="connsiteX27" fmla="*/ 0 w 1714500"/>
                  <a:gd name="connsiteY27" fmla="*/ 1785319 h 3270281"/>
                  <a:gd name="connsiteX28" fmla="*/ 0 w 1714500"/>
                  <a:gd name="connsiteY28" fmla="*/ 1425046 h 3270281"/>
                  <a:gd name="connsiteX29" fmla="*/ 0 w 1714500"/>
                  <a:gd name="connsiteY29" fmla="*/ 1134533 h 3270281"/>
                  <a:gd name="connsiteX30" fmla="*/ 0 w 1714500"/>
                  <a:gd name="connsiteY30" fmla="*/ 1066906 h 3270281"/>
                  <a:gd name="connsiteX31" fmla="*/ 0 w 1714500"/>
                  <a:gd name="connsiteY31" fmla="*/ 896408 h 3270281"/>
                  <a:gd name="connsiteX32" fmla="*/ 0 w 1714500"/>
                  <a:gd name="connsiteY32" fmla="*/ 776393 h 3270281"/>
                  <a:gd name="connsiteX33" fmla="*/ 0 w 1714500"/>
                  <a:gd name="connsiteY33" fmla="*/ 538268 h 3270281"/>
                  <a:gd name="connsiteX34" fmla="*/ 1687935 w 1714500"/>
                  <a:gd name="connsiteY3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785319 h 3270281"/>
                  <a:gd name="connsiteX27" fmla="*/ 0 w 1714500"/>
                  <a:gd name="connsiteY27" fmla="*/ 1425046 h 3270281"/>
                  <a:gd name="connsiteX28" fmla="*/ 0 w 1714500"/>
                  <a:gd name="connsiteY28" fmla="*/ 1134533 h 3270281"/>
                  <a:gd name="connsiteX29" fmla="*/ 0 w 1714500"/>
                  <a:gd name="connsiteY29" fmla="*/ 1066906 h 3270281"/>
                  <a:gd name="connsiteX30" fmla="*/ 0 w 1714500"/>
                  <a:gd name="connsiteY30" fmla="*/ 896408 h 3270281"/>
                  <a:gd name="connsiteX31" fmla="*/ 0 w 1714500"/>
                  <a:gd name="connsiteY31" fmla="*/ 776393 h 3270281"/>
                  <a:gd name="connsiteX32" fmla="*/ 0 w 1714500"/>
                  <a:gd name="connsiteY32" fmla="*/ 538268 h 3270281"/>
                  <a:gd name="connsiteX33" fmla="*/ 1687935 w 1714500"/>
                  <a:gd name="connsiteY3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0 w 1714500"/>
                  <a:gd name="connsiteY24" fmla="*/ 1960722 h 3270281"/>
                  <a:gd name="connsiteX25" fmla="*/ 0 w 1714500"/>
                  <a:gd name="connsiteY25" fmla="*/ 1785319 h 3270281"/>
                  <a:gd name="connsiteX26" fmla="*/ 0 w 1714500"/>
                  <a:gd name="connsiteY26" fmla="*/ 1425046 h 3270281"/>
                  <a:gd name="connsiteX27" fmla="*/ 0 w 1714500"/>
                  <a:gd name="connsiteY27" fmla="*/ 1134533 h 3270281"/>
                  <a:gd name="connsiteX28" fmla="*/ 0 w 1714500"/>
                  <a:gd name="connsiteY28" fmla="*/ 1066906 h 3270281"/>
                  <a:gd name="connsiteX29" fmla="*/ 0 w 1714500"/>
                  <a:gd name="connsiteY29" fmla="*/ 896408 h 3270281"/>
                  <a:gd name="connsiteX30" fmla="*/ 0 w 1714500"/>
                  <a:gd name="connsiteY30" fmla="*/ 776393 h 3270281"/>
                  <a:gd name="connsiteX31" fmla="*/ 0 w 1714500"/>
                  <a:gd name="connsiteY31" fmla="*/ 538268 h 3270281"/>
                  <a:gd name="connsiteX32" fmla="*/ 1687935 w 1714500"/>
                  <a:gd name="connsiteY32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0 w 1714500"/>
                  <a:gd name="connsiteY23" fmla="*/ 1960722 h 3270281"/>
                  <a:gd name="connsiteX24" fmla="*/ 0 w 1714500"/>
                  <a:gd name="connsiteY24" fmla="*/ 1785319 h 3270281"/>
                  <a:gd name="connsiteX25" fmla="*/ 0 w 1714500"/>
                  <a:gd name="connsiteY25" fmla="*/ 1425046 h 3270281"/>
                  <a:gd name="connsiteX26" fmla="*/ 0 w 1714500"/>
                  <a:gd name="connsiteY26" fmla="*/ 1134533 h 3270281"/>
                  <a:gd name="connsiteX27" fmla="*/ 0 w 1714500"/>
                  <a:gd name="connsiteY27" fmla="*/ 1066906 h 3270281"/>
                  <a:gd name="connsiteX28" fmla="*/ 0 w 1714500"/>
                  <a:gd name="connsiteY28" fmla="*/ 896408 h 3270281"/>
                  <a:gd name="connsiteX29" fmla="*/ 0 w 1714500"/>
                  <a:gd name="connsiteY29" fmla="*/ 776393 h 3270281"/>
                  <a:gd name="connsiteX30" fmla="*/ 0 w 1714500"/>
                  <a:gd name="connsiteY30" fmla="*/ 538268 h 3270281"/>
                  <a:gd name="connsiteX31" fmla="*/ 1687935 w 1714500"/>
                  <a:gd name="connsiteY31" fmla="*/ 0 h 3270281"/>
                  <a:gd name="connsiteX0" fmla="*/ 1687935 w 1782207"/>
                  <a:gd name="connsiteY0" fmla="*/ 0 h 3270281"/>
                  <a:gd name="connsiteX1" fmla="*/ 1687935 w 1782207"/>
                  <a:gd name="connsiteY1" fmla="*/ 358140 h 3270281"/>
                  <a:gd name="connsiteX2" fmla="*/ 843968 w 1782207"/>
                  <a:gd name="connsiteY2" fmla="*/ 627274 h 3270281"/>
                  <a:gd name="connsiteX3" fmla="*/ 639128 w 1782207"/>
                  <a:gd name="connsiteY3" fmla="*/ 691432 h 3270281"/>
                  <a:gd name="connsiteX4" fmla="*/ 639128 w 1782207"/>
                  <a:gd name="connsiteY4" fmla="*/ 1100523 h 3270281"/>
                  <a:gd name="connsiteX5" fmla="*/ 1063095 w 1782207"/>
                  <a:gd name="connsiteY5" fmla="*/ 955754 h 3270281"/>
                  <a:gd name="connsiteX6" fmla="*/ 1190931 w 1782207"/>
                  <a:gd name="connsiteY6" fmla="*/ 995436 h 3270281"/>
                  <a:gd name="connsiteX7" fmla="*/ 1714500 w 1782207"/>
                  <a:gd name="connsiteY7" fmla="*/ 1785319 h 3270281"/>
                  <a:gd name="connsiteX8" fmla="*/ 1714500 w 1782207"/>
                  <a:gd name="connsiteY8" fmla="*/ 2418758 h 3270281"/>
                  <a:gd name="connsiteX9" fmla="*/ 1714499 w 1782207"/>
                  <a:gd name="connsiteY9" fmla="*/ 2862182 h 3270281"/>
                  <a:gd name="connsiteX10" fmla="*/ 800436 w 1782207"/>
                  <a:gd name="connsiteY10" fmla="*/ 3270281 h 3270281"/>
                  <a:gd name="connsiteX11" fmla="*/ 684485 w 1782207"/>
                  <a:gd name="connsiteY11" fmla="*/ 3258592 h 3270281"/>
                  <a:gd name="connsiteX12" fmla="*/ 13389 w 1782207"/>
                  <a:gd name="connsiteY12" fmla="*/ 2570506 h 3270281"/>
                  <a:gd name="connsiteX13" fmla="*/ 1353 w 1782207"/>
                  <a:gd name="connsiteY13" fmla="*/ 2434090 h 3270281"/>
                  <a:gd name="connsiteX14" fmla="*/ 620246 w 1782207"/>
                  <a:gd name="connsiteY14" fmla="*/ 2236179 h 3270281"/>
                  <a:gd name="connsiteX15" fmla="*/ 620246 w 1782207"/>
                  <a:gd name="connsiteY15" fmla="*/ 2529169 h 3270281"/>
                  <a:gd name="connsiteX16" fmla="*/ 876630 w 1782207"/>
                  <a:gd name="connsiteY16" fmla="*/ 2785553 h 3270281"/>
                  <a:gd name="connsiteX17" fmla="*/ 1133014 w 1782207"/>
                  <a:gd name="connsiteY17" fmla="*/ 2529169 h 3270281"/>
                  <a:gd name="connsiteX18" fmla="*/ 1133014 w 1782207"/>
                  <a:gd name="connsiteY18" fmla="*/ 1673785 h 3270281"/>
                  <a:gd name="connsiteX19" fmla="*/ 876630 w 1782207"/>
                  <a:gd name="connsiteY19" fmla="*/ 1417401 h 3270281"/>
                  <a:gd name="connsiteX20" fmla="*/ 620246 w 1782207"/>
                  <a:gd name="connsiteY20" fmla="*/ 1673785 h 3270281"/>
                  <a:gd name="connsiteX21" fmla="*/ 620246 w 1782207"/>
                  <a:gd name="connsiteY21" fmla="*/ 1762013 h 3270281"/>
                  <a:gd name="connsiteX22" fmla="*/ 0 w 1782207"/>
                  <a:gd name="connsiteY22" fmla="*/ 1960722 h 3270281"/>
                  <a:gd name="connsiteX23" fmla="*/ 0 w 1782207"/>
                  <a:gd name="connsiteY23" fmla="*/ 1785319 h 3270281"/>
                  <a:gd name="connsiteX24" fmla="*/ 0 w 1782207"/>
                  <a:gd name="connsiteY24" fmla="*/ 1425046 h 3270281"/>
                  <a:gd name="connsiteX25" fmla="*/ 0 w 1782207"/>
                  <a:gd name="connsiteY25" fmla="*/ 1134533 h 3270281"/>
                  <a:gd name="connsiteX26" fmla="*/ 0 w 1782207"/>
                  <a:gd name="connsiteY26" fmla="*/ 1066906 h 3270281"/>
                  <a:gd name="connsiteX27" fmla="*/ 0 w 1782207"/>
                  <a:gd name="connsiteY27" fmla="*/ 896408 h 3270281"/>
                  <a:gd name="connsiteX28" fmla="*/ 0 w 1782207"/>
                  <a:gd name="connsiteY28" fmla="*/ 776393 h 3270281"/>
                  <a:gd name="connsiteX29" fmla="*/ 0 w 1782207"/>
                  <a:gd name="connsiteY29" fmla="*/ 538268 h 3270281"/>
                  <a:gd name="connsiteX30" fmla="*/ 1687935 w 1782207"/>
                  <a:gd name="connsiteY30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776393 h 3270281"/>
                  <a:gd name="connsiteX28" fmla="*/ 0 w 1714500"/>
                  <a:gd name="connsiteY28" fmla="*/ 538268 h 3270281"/>
                  <a:gd name="connsiteX29" fmla="*/ 1687935 w 1714500"/>
                  <a:gd name="connsiteY29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538268 h 3270281"/>
                  <a:gd name="connsiteX28" fmla="*/ 1687935 w 1714500"/>
                  <a:gd name="connsiteY28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134533 h 3270281"/>
                  <a:gd name="connsiteX24" fmla="*/ 0 w 1714500"/>
                  <a:gd name="connsiteY24" fmla="*/ 1066906 h 3270281"/>
                  <a:gd name="connsiteX25" fmla="*/ 0 w 1714500"/>
                  <a:gd name="connsiteY25" fmla="*/ 896408 h 3270281"/>
                  <a:gd name="connsiteX26" fmla="*/ 0 w 1714500"/>
                  <a:gd name="connsiteY26" fmla="*/ 538268 h 3270281"/>
                  <a:gd name="connsiteX27" fmla="*/ 1687935 w 1714500"/>
                  <a:gd name="connsiteY2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066906 h 3270281"/>
                  <a:gd name="connsiteX24" fmla="*/ 0 w 1714500"/>
                  <a:gd name="connsiteY24" fmla="*/ 896408 h 3270281"/>
                  <a:gd name="connsiteX25" fmla="*/ 0 w 1714500"/>
                  <a:gd name="connsiteY25" fmla="*/ 538268 h 3270281"/>
                  <a:gd name="connsiteX26" fmla="*/ 1687935 w 1714500"/>
                  <a:gd name="connsiteY2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896408 h 3270281"/>
                  <a:gd name="connsiteX24" fmla="*/ 0 w 1714500"/>
                  <a:gd name="connsiteY24" fmla="*/ 538268 h 3270281"/>
                  <a:gd name="connsiteX25" fmla="*/ 1687935 w 1714500"/>
                  <a:gd name="connsiteY2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538268 h 3270281"/>
                  <a:gd name="connsiteX24" fmla="*/ 1687935 w 1714500"/>
                  <a:gd name="connsiteY2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538268 h 3270281"/>
                  <a:gd name="connsiteX23" fmla="*/ 1687935 w 1714500"/>
                  <a:gd name="connsiteY2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538268 h 3270281"/>
                  <a:gd name="connsiteX22" fmla="*/ 1687935 w 1714500"/>
                  <a:gd name="connsiteY22" fmla="*/ 0 h 327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0" h="3270281">
                    <a:moveTo>
                      <a:pt x="1687935" y="0"/>
                    </a:moveTo>
                    <a:lnTo>
                      <a:pt x="1687935" y="358140"/>
                    </a:lnTo>
                    <a:cubicBezTo>
                      <a:pt x="1513134" y="473379"/>
                      <a:pt x="813929" y="567702"/>
                      <a:pt x="639128" y="691432"/>
                    </a:cubicBezTo>
                    <a:lnTo>
                      <a:pt x="639128" y="1100523"/>
                    </a:lnTo>
                    <a:lnTo>
                      <a:pt x="1063095" y="955754"/>
                    </a:lnTo>
                    <a:lnTo>
                      <a:pt x="1190931" y="995436"/>
                    </a:lnTo>
                    <a:cubicBezTo>
                      <a:pt x="1498611" y="1125574"/>
                      <a:pt x="1714500" y="1430235"/>
                      <a:pt x="1714500" y="1785319"/>
                    </a:cubicBezTo>
                    <a:cubicBezTo>
                      <a:pt x="1714500" y="2144273"/>
                      <a:pt x="1714499" y="2503228"/>
                      <a:pt x="1714499" y="2862182"/>
                    </a:cubicBezTo>
                    <a:lnTo>
                      <a:pt x="800436" y="3270281"/>
                    </a:lnTo>
                    <a:lnTo>
                      <a:pt x="684485" y="3258592"/>
                    </a:lnTo>
                    <a:cubicBezTo>
                      <a:pt x="342680" y="3188649"/>
                      <a:pt x="74975" y="2915280"/>
                      <a:pt x="13389" y="2570506"/>
                    </a:cubicBezTo>
                    <a:lnTo>
                      <a:pt x="1353" y="2434090"/>
                    </a:lnTo>
                    <a:lnTo>
                      <a:pt x="620246" y="2236179"/>
                    </a:lnTo>
                    <a:lnTo>
                      <a:pt x="620246" y="2529169"/>
                    </a:lnTo>
                    <a:cubicBezTo>
                      <a:pt x="620246" y="2670766"/>
                      <a:pt x="735033" y="2785553"/>
                      <a:pt x="876630" y="2785553"/>
                    </a:cubicBezTo>
                    <a:cubicBezTo>
                      <a:pt x="1018227" y="2785553"/>
                      <a:pt x="1133014" y="2670766"/>
                      <a:pt x="1133014" y="2529169"/>
                    </a:cubicBezTo>
                    <a:lnTo>
                      <a:pt x="1133014" y="1673785"/>
                    </a:lnTo>
                    <a:cubicBezTo>
                      <a:pt x="1133014" y="1532188"/>
                      <a:pt x="1018227" y="1417401"/>
                      <a:pt x="876630" y="1417401"/>
                    </a:cubicBezTo>
                    <a:cubicBezTo>
                      <a:pt x="735033" y="1417401"/>
                      <a:pt x="620246" y="1532188"/>
                      <a:pt x="620246" y="1673785"/>
                    </a:cubicBezTo>
                    <a:lnTo>
                      <a:pt x="620246" y="1762013"/>
                    </a:lnTo>
                    <a:lnTo>
                      <a:pt x="0" y="1960722"/>
                    </a:lnTo>
                    <a:lnTo>
                      <a:pt x="0" y="538268"/>
                    </a:lnTo>
                    <a:cubicBezTo>
                      <a:pt x="354365" y="417265"/>
                      <a:pt x="1333570" y="121003"/>
                      <a:pt x="1687935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C35EBE48-09D1-4844-9693-975CBD9F436B}"/>
              </a:ext>
            </a:extLst>
          </p:cNvPr>
          <p:cNvGrpSpPr/>
          <p:nvPr/>
        </p:nvGrpSpPr>
        <p:grpSpPr>
          <a:xfrm>
            <a:off x="6590399" y="3769711"/>
            <a:ext cx="2669189" cy="2669189"/>
            <a:chOff x="1560414" y="6199369"/>
            <a:chExt cx="2816522" cy="2816522"/>
          </a:xfrm>
        </p:grpSpPr>
        <p:sp>
          <p:nvSpPr>
            <p:cNvPr id="641" name="円: 塗りつぶしなし 640">
              <a:extLst>
                <a:ext uri="{FF2B5EF4-FFF2-40B4-BE49-F238E27FC236}">
                  <a16:creationId xmlns:a16="http://schemas.microsoft.com/office/drawing/2014/main" id="{0B0B7BCC-B999-43C7-94D7-6AB43E2244F8}"/>
                </a:ext>
              </a:extLst>
            </p:cNvPr>
            <p:cNvSpPr/>
            <p:nvPr/>
          </p:nvSpPr>
          <p:spPr>
            <a:xfrm>
              <a:off x="1560414" y="6199369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2" name="円: 塗りつぶしなし 641">
              <a:extLst>
                <a:ext uri="{FF2B5EF4-FFF2-40B4-BE49-F238E27FC236}">
                  <a16:creationId xmlns:a16="http://schemas.microsoft.com/office/drawing/2014/main" id="{2C7ABE29-BFFA-47CC-96D0-F1A8F43BC32A}"/>
                </a:ext>
              </a:extLst>
            </p:cNvPr>
            <p:cNvSpPr/>
            <p:nvPr/>
          </p:nvSpPr>
          <p:spPr>
            <a:xfrm>
              <a:off x="1627287" y="6266242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3" name="円: 塗りつぶしなし 642">
              <a:extLst>
                <a:ext uri="{FF2B5EF4-FFF2-40B4-BE49-F238E27FC236}">
                  <a16:creationId xmlns:a16="http://schemas.microsoft.com/office/drawing/2014/main" id="{884206C8-EDF2-4BEA-95EA-F6763B9B893E}"/>
                </a:ext>
              </a:extLst>
            </p:cNvPr>
            <p:cNvSpPr/>
            <p:nvPr/>
          </p:nvSpPr>
          <p:spPr>
            <a:xfrm>
              <a:off x="1657524" y="6296479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4" name="円: 塗りつぶしなし 643">
              <a:extLst>
                <a:ext uri="{FF2B5EF4-FFF2-40B4-BE49-F238E27FC236}">
                  <a16:creationId xmlns:a16="http://schemas.microsoft.com/office/drawing/2014/main" id="{A64EA45D-E24D-4462-A166-A8A812F5C157}"/>
                </a:ext>
              </a:extLst>
            </p:cNvPr>
            <p:cNvSpPr/>
            <p:nvPr/>
          </p:nvSpPr>
          <p:spPr>
            <a:xfrm>
              <a:off x="2589312" y="7228267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E945DE08-EB83-40BF-9F57-D308236BD277}"/>
                </a:ext>
              </a:extLst>
            </p:cNvPr>
            <p:cNvSpPr/>
            <p:nvPr/>
          </p:nvSpPr>
          <p:spPr>
            <a:xfrm>
              <a:off x="2330132" y="6554040"/>
              <a:ext cx="292418" cy="211113"/>
            </a:xfrm>
            <a:custGeom>
              <a:avLst/>
              <a:gdLst>
                <a:gd name="connsiteX0" fmla="*/ 129555 w 825922"/>
                <a:gd name="connsiteY0" fmla="*/ 386731 h 596280"/>
                <a:gd name="connsiteX1" fmla="*/ 121072 w 825922"/>
                <a:gd name="connsiteY1" fmla="*/ 395214 h 596280"/>
                <a:gd name="connsiteX2" fmla="*/ 121072 w 825922"/>
                <a:gd name="connsiteY2" fmla="*/ 458242 h 596280"/>
                <a:gd name="connsiteX3" fmla="*/ 129555 w 825922"/>
                <a:gd name="connsiteY3" fmla="*/ 466725 h 596280"/>
                <a:gd name="connsiteX4" fmla="*/ 696367 w 825922"/>
                <a:gd name="connsiteY4" fmla="*/ 466725 h 596280"/>
                <a:gd name="connsiteX5" fmla="*/ 704850 w 825922"/>
                <a:gd name="connsiteY5" fmla="*/ 458242 h 596280"/>
                <a:gd name="connsiteX6" fmla="*/ 704850 w 825922"/>
                <a:gd name="connsiteY6" fmla="*/ 395214 h 596280"/>
                <a:gd name="connsiteX7" fmla="*/ 696367 w 825922"/>
                <a:gd name="connsiteY7" fmla="*/ 386731 h 596280"/>
                <a:gd name="connsiteX8" fmla="*/ 129555 w 825922"/>
                <a:gd name="connsiteY8" fmla="*/ 164481 h 596280"/>
                <a:gd name="connsiteX9" fmla="*/ 121072 w 825922"/>
                <a:gd name="connsiteY9" fmla="*/ 172964 h 596280"/>
                <a:gd name="connsiteX10" fmla="*/ 121072 w 825922"/>
                <a:gd name="connsiteY10" fmla="*/ 235992 h 596280"/>
                <a:gd name="connsiteX11" fmla="*/ 129555 w 825922"/>
                <a:gd name="connsiteY11" fmla="*/ 244475 h 596280"/>
                <a:gd name="connsiteX12" fmla="*/ 696367 w 825922"/>
                <a:gd name="connsiteY12" fmla="*/ 244475 h 596280"/>
                <a:gd name="connsiteX13" fmla="*/ 704850 w 825922"/>
                <a:gd name="connsiteY13" fmla="*/ 235992 h 596280"/>
                <a:gd name="connsiteX14" fmla="*/ 704850 w 825922"/>
                <a:gd name="connsiteY14" fmla="*/ 172964 h 596280"/>
                <a:gd name="connsiteX15" fmla="*/ 696367 w 825922"/>
                <a:gd name="connsiteY15" fmla="*/ 164481 h 596280"/>
                <a:gd name="connsiteX16" fmla="*/ 63230 w 825922"/>
                <a:gd name="connsiteY16" fmla="*/ 0 h 596280"/>
                <a:gd name="connsiteX17" fmla="*/ 762692 w 825922"/>
                <a:gd name="connsiteY17" fmla="*/ 0 h 596280"/>
                <a:gd name="connsiteX18" fmla="*/ 825922 w 825922"/>
                <a:gd name="connsiteY18" fmla="*/ 63230 h 596280"/>
                <a:gd name="connsiteX19" fmla="*/ 825922 w 825922"/>
                <a:gd name="connsiteY19" fmla="*/ 533050 h 596280"/>
                <a:gd name="connsiteX20" fmla="*/ 762692 w 825922"/>
                <a:gd name="connsiteY20" fmla="*/ 596280 h 596280"/>
                <a:gd name="connsiteX21" fmla="*/ 63230 w 825922"/>
                <a:gd name="connsiteY21" fmla="*/ 596280 h 596280"/>
                <a:gd name="connsiteX22" fmla="*/ 0 w 825922"/>
                <a:gd name="connsiteY22" fmla="*/ 533050 h 596280"/>
                <a:gd name="connsiteX23" fmla="*/ 0 w 825922"/>
                <a:gd name="connsiteY23" fmla="*/ 63230 h 596280"/>
                <a:gd name="connsiteX24" fmla="*/ 63230 w 825922"/>
                <a:gd name="connsiteY24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922" h="596280">
                  <a:moveTo>
                    <a:pt x="129555" y="386731"/>
                  </a:moveTo>
                  <a:cubicBezTo>
                    <a:pt x="124870" y="386731"/>
                    <a:pt x="121072" y="390529"/>
                    <a:pt x="121072" y="395214"/>
                  </a:cubicBezTo>
                  <a:lnTo>
                    <a:pt x="121072" y="458242"/>
                  </a:lnTo>
                  <a:cubicBezTo>
                    <a:pt x="121072" y="462927"/>
                    <a:pt x="124870" y="466725"/>
                    <a:pt x="129555" y="466725"/>
                  </a:cubicBezTo>
                  <a:lnTo>
                    <a:pt x="696367" y="466725"/>
                  </a:lnTo>
                  <a:cubicBezTo>
                    <a:pt x="701052" y="466725"/>
                    <a:pt x="704850" y="462927"/>
                    <a:pt x="704850" y="458242"/>
                  </a:cubicBezTo>
                  <a:lnTo>
                    <a:pt x="704850" y="395214"/>
                  </a:lnTo>
                  <a:cubicBezTo>
                    <a:pt x="704850" y="390529"/>
                    <a:pt x="701052" y="386731"/>
                    <a:pt x="696367" y="386731"/>
                  </a:cubicBezTo>
                  <a:close/>
                  <a:moveTo>
                    <a:pt x="129555" y="164481"/>
                  </a:moveTo>
                  <a:cubicBezTo>
                    <a:pt x="124870" y="164481"/>
                    <a:pt x="121072" y="168279"/>
                    <a:pt x="121072" y="172964"/>
                  </a:cubicBezTo>
                  <a:lnTo>
                    <a:pt x="121072" y="235992"/>
                  </a:lnTo>
                  <a:cubicBezTo>
                    <a:pt x="121072" y="240677"/>
                    <a:pt x="124870" y="244475"/>
                    <a:pt x="129555" y="244475"/>
                  </a:cubicBezTo>
                  <a:lnTo>
                    <a:pt x="696367" y="244475"/>
                  </a:lnTo>
                  <a:cubicBezTo>
                    <a:pt x="701052" y="244475"/>
                    <a:pt x="704850" y="240677"/>
                    <a:pt x="704850" y="235992"/>
                  </a:cubicBezTo>
                  <a:lnTo>
                    <a:pt x="704850" y="172964"/>
                  </a:lnTo>
                  <a:cubicBezTo>
                    <a:pt x="704850" y="168279"/>
                    <a:pt x="701052" y="164481"/>
                    <a:pt x="696367" y="164481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0A0DBF8A-95C6-421E-A7D8-AF8070DE6205}"/>
                </a:ext>
              </a:extLst>
            </p:cNvPr>
            <p:cNvSpPr/>
            <p:nvPr/>
          </p:nvSpPr>
          <p:spPr>
            <a:xfrm>
              <a:off x="3276560" y="6554040"/>
              <a:ext cx="292418" cy="211113"/>
            </a:xfrm>
            <a:custGeom>
              <a:avLst/>
              <a:gdLst>
                <a:gd name="connsiteX0" fmla="*/ 151218 w 825922"/>
                <a:gd name="connsiteY0" fmla="*/ 133834 h 596280"/>
                <a:gd name="connsiteX1" fmla="*/ 674704 w 825922"/>
                <a:gd name="connsiteY1" fmla="*/ 133834 h 596280"/>
                <a:gd name="connsiteX2" fmla="*/ 683419 w 825922"/>
                <a:gd name="connsiteY2" fmla="*/ 142549 h 596280"/>
                <a:gd name="connsiteX3" fmla="*/ 683419 w 825922"/>
                <a:gd name="connsiteY3" fmla="*/ 207308 h 596280"/>
                <a:gd name="connsiteX4" fmla="*/ 674704 w 825922"/>
                <a:gd name="connsiteY4" fmla="*/ 216023 h 596280"/>
                <a:gd name="connsiteX5" fmla="*/ 646522 w 825922"/>
                <a:gd name="connsiteY5" fmla="*/ 216023 h 596280"/>
                <a:gd name="connsiteX6" fmla="*/ 680468 w 825922"/>
                <a:gd name="connsiteY6" fmla="*/ 312985 h 596280"/>
                <a:gd name="connsiteX7" fmla="*/ 675443 w 825922"/>
                <a:gd name="connsiteY7" fmla="*/ 323425 h 596280"/>
                <a:gd name="connsiteX8" fmla="*/ 617984 w 825922"/>
                <a:gd name="connsiteY8" fmla="*/ 343541 h 596280"/>
                <a:gd name="connsiteX9" fmla="*/ 607544 w 825922"/>
                <a:gd name="connsiteY9" fmla="*/ 338516 h 596280"/>
                <a:gd name="connsiteX10" fmla="*/ 571342 w 825922"/>
                <a:gd name="connsiteY10" fmla="*/ 235112 h 596280"/>
                <a:gd name="connsiteX11" fmla="*/ 576368 w 825922"/>
                <a:gd name="connsiteY11" fmla="*/ 224672 h 596280"/>
                <a:gd name="connsiteX12" fmla="*/ 601070 w 825922"/>
                <a:gd name="connsiteY12" fmla="*/ 216023 h 596280"/>
                <a:gd name="connsiteX13" fmla="*/ 466725 w 825922"/>
                <a:gd name="connsiteY13" fmla="*/ 216023 h 596280"/>
                <a:gd name="connsiteX14" fmla="*/ 466725 w 825922"/>
                <a:gd name="connsiteY14" fmla="*/ 252896 h 596280"/>
                <a:gd name="connsiteX15" fmla="*/ 562784 w 825922"/>
                <a:gd name="connsiteY15" fmla="*/ 252896 h 596280"/>
                <a:gd name="connsiteX16" fmla="*/ 571499 w 825922"/>
                <a:gd name="connsiteY16" fmla="*/ 261611 h 596280"/>
                <a:gd name="connsiteX17" fmla="*/ 571499 w 825922"/>
                <a:gd name="connsiteY17" fmla="*/ 326370 h 596280"/>
                <a:gd name="connsiteX18" fmla="*/ 562784 w 825922"/>
                <a:gd name="connsiteY18" fmla="*/ 335085 h 596280"/>
                <a:gd name="connsiteX19" fmla="*/ 466725 w 825922"/>
                <a:gd name="connsiteY19" fmla="*/ 335085 h 596280"/>
                <a:gd name="connsiteX20" fmla="*/ 466725 w 825922"/>
                <a:gd name="connsiteY20" fmla="*/ 376721 h 596280"/>
                <a:gd name="connsiteX21" fmla="*/ 674704 w 825922"/>
                <a:gd name="connsiteY21" fmla="*/ 376721 h 596280"/>
                <a:gd name="connsiteX22" fmla="*/ 683419 w 825922"/>
                <a:gd name="connsiteY22" fmla="*/ 385436 h 596280"/>
                <a:gd name="connsiteX23" fmla="*/ 683419 w 825922"/>
                <a:gd name="connsiteY23" fmla="*/ 450195 h 596280"/>
                <a:gd name="connsiteX24" fmla="*/ 674704 w 825922"/>
                <a:gd name="connsiteY24" fmla="*/ 458910 h 596280"/>
                <a:gd name="connsiteX25" fmla="*/ 151218 w 825922"/>
                <a:gd name="connsiteY25" fmla="*/ 458910 h 596280"/>
                <a:gd name="connsiteX26" fmla="*/ 142503 w 825922"/>
                <a:gd name="connsiteY26" fmla="*/ 450195 h 596280"/>
                <a:gd name="connsiteX27" fmla="*/ 142503 w 825922"/>
                <a:gd name="connsiteY27" fmla="*/ 385436 h 596280"/>
                <a:gd name="connsiteX28" fmla="*/ 151218 w 825922"/>
                <a:gd name="connsiteY28" fmla="*/ 376721 h 596280"/>
                <a:gd name="connsiteX29" fmla="*/ 359197 w 825922"/>
                <a:gd name="connsiteY29" fmla="*/ 376721 h 596280"/>
                <a:gd name="connsiteX30" fmla="*/ 359197 w 825922"/>
                <a:gd name="connsiteY30" fmla="*/ 335085 h 596280"/>
                <a:gd name="connsiteX31" fmla="*/ 151217 w 825922"/>
                <a:gd name="connsiteY31" fmla="*/ 335085 h 596280"/>
                <a:gd name="connsiteX32" fmla="*/ 142502 w 825922"/>
                <a:gd name="connsiteY32" fmla="*/ 326370 h 596280"/>
                <a:gd name="connsiteX33" fmla="*/ 142502 w 825922"/>
                <a:gd name="connsiteY33" fmla="*/ 261611 h 596280"/>
                <a:gd name="connsiteX34" fmla="*/ 151217 w 825922"/>
                <a:gd name="connsiteY34" fmla="*/ 252896 h 596280"/>
                <a:gd name="connsiteX35" fmla="*/ 359197 w 825922"/>
                <a:gd name="connsiteY35" fmla="*/ 252896 h 596280"/>
                <a:gd name="connsiteX36" fmla="*/ 359197 w 825922"/>
                <a:gd name="connsiteY36" fmla="*/ 216023 h 596280"/>
                <a:gd name="connsiteX37" fmla="*/ 151218 w 825922"/>
                <a:gd name="connsiteY37" fmla="*/ 216023 h 596280"/>
                <a:gd name="connsiteX38" fmla="*/ 142503 w 825922"/>
                <a:gd name="connsiteY38" fmla="*/ 207308 h 596280"/>
                <a:gd name="connsiteX39" fmla="*/ 142503 w 825922"/>
                <a:gd name="connsiteY39" fmla="*/ 142549 h 596280"/>
                <a:gd name="connsiteX40" fmla="*/ 151218 w 825922"/>
                <a:gd name="connsiteY40" fmla="*/ 133834 h 596280"/>
                <a:gd name="connsiteX41" fmla="*/ 143072 w 825922"/>
                <a:gd name="connsiteY41" fmla="*/ 93353 h 596280"/>
                <a:gd name="connsiteX42" fmla="*/ 99641 w 825922"/>
                <a:gd name="connsiteY42" fmla="*/ 136784 h 596280"/>
                <a:gd name="connsiteX43" fmla="*/ 99641 w 825922"/>
                <a:gd name="connsiteY43" fmla="*/ 459497 h 596280"/>
                <a:gd name="connsiteX44" fmla="*/ 143072 w 825922"/>
                <a:gd name="connsiteY44" fmla="*/ 502928 h 596280"/>
                <a:gd name="connsiteX45" fmla="*/ 682850 w 825922"/>
                <a:gd name="connsiteY45" fmla="*/ 502928 h 596280"/>
                <a:gd name="connsiteX46" fmla="*/ 726281 w 825922"/>
                <a:gd name="connsiteY46" fmla="*/ 459497 h 596280"/>
                <a:gd name="connsiteX47" fmla="*/ 726281 w 825922"/>
                <a:gd name="connsiteY47" fmla="*/ 136784 h 596280"/>
                <a:gd name="connsiteX48" fmla="*/ 682850 w 825922"/>
                <a:gd name="connsiteY48" fmla="*/ 93353 h 596280"/>
                <a:gd name="connsiteX49" fmla="*/ 63230 w 825922"/>
                <a:gd name="connsiteY49" fmla="*/ 0 h 596280"/>
                <a:gd name="connsiteX50" fmla="*/ 762692 w 825922"/>
                <a:gd name="connsiteY50" fmla="*/ 0 h 596280"/>
                <a:gd name="connsiteX51" fmla="*/ 825922 w 825922"/>
                <a:gd name="connsiteY51" fmla="*/ 63230 h 596280"/>
                <a:gd name="connsiteX52" fmla="*/ 825922 w 825922"/>
                <a:gd name="connsiteY52" fmla="*/ 533050 h 596280"/>
                <a:gd name="connsiteX53" fmla="*/ 762692 w 825922"/>
                <a:gd name="connsiteY53" fmla="*/ 596280 h 596280"/>
                <a:gd name="connsiteX54" fmla="*/ 63230 w 825922"/>
                <a:gd name="connsiteY54" fmla="*/ 596280 h 596280"/>
                <a:gd name="connsiteX55" fmla="*/ 0 w 825922"/>
                <a:gd name="connsiteY55" fmla="*/ 533050 h 596280"/>
                <a:gd name="connsiteX56" fmla="*/ 0 w 825922"/>
                <a:gd name="connsiteY56" fmla="*/ 63230 h 596280"/>
                <a:gd name="connsiteX57" fmla="*/ 63230 w 825922"/>
                <a:gd name="connsiteY57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825922" h="596280">
                  <a:moveTo>
                    <a:pt x="151218" y="133834"/>
                  </a:moveTo>
                  <a:lnTo>
                    <a:pt x="674704" y="133834"/>
                  </a:lnTo>
                  <a:cubicBezTo>
                    <a:pt x="679517" y="133834"/>
                    <a:pt x="683419" y="137736"/>
                    <a:pt x="683419" y="142549"/>
                  </a:cubicBezTo>
                  <a:lnTo>
                    <a:pt x="683419" y="207308"/>
                  </a:lnTo>
                  <a:cubicBezTo>
                    <a:pt x="683419" y="212121"/>
                    <a:pt x="679517" y="216023"/>
                    <a:pt x="674704" y="216023"/>
                  </a:cubicBezTo>
                  <a:lnTo>
                    <a:pt x="646522" y="216023"/>
                  </a:lnTo>
                  <a:lnTo>
                    <a:pt x="680468" y="312985"/>
                  </a:lnTo>
                  <a:cubicBezTo>
                    <a:pt x="681963" y="317256"/>
                    <a:pt x="679714" y="321930"/>
                    <a:pt x="675443" y="323425"/>
                  </a:cubicBezTo>
                  <a:lnTo>
                    <a:pt x="617984" y="343541"/>
                  </a:lnTo>
                  <a:cubicBezTo>
                    <a:pt x="613714" y="345036"/>
                    <a:pt x="609040" y="342786"/>
                    <a:pt x="607544" y="338516"/>
                  </a:cubicBezTo>
                  <a:lnTo>
                    <a:pt x="571342" y="235112"/>
                  </a:lnTo>
                  <a:cubicBezTo>
                    <a:pt x="569847" y="230841"/>
                    <a:pt x="572097" y="226167"/>
                    <a:pt x="576368" y="224672"/>
                  </a:cubicBezTo>
                  <a:lnTo>
                    <a:pt x="601070" y="216023"/>
                  </a:lnTo>
                  <a:lnTo>
                    <a:pt x="466725" y="216023"/>
                  </a:lnTo>
                  <a:lnTo>
                    <a:pt x="466725" y="252896"/>
                  </a:lnTo>
                  <a:lnTo>
                    <a:pt x="562784" y="252896"/>
                  </a:lnTo>
                  <a:cubicBezTo>
                    <a:pt x="567597" y="252896"/>
                    <a:pt x="571499" y="256798"/>
                    <a:pt x="571499" y="261611"/>
                  </a:cubicBezTo>
                  <a:lnTo>
                    <a:pt x="571499" y="326370"/>
                  </a:lnTo>
                  <a:cubicBezTo>
                    <a:pt x="571499" y="331183"/>
                    <a:pt x="567597" y="335085"/>
                    <a:pt x="562784" y="335085"/>
                  </a:cubicBezTo>
                  <a:lnTo>
                    <a:pt x="466725" y="335085"/>
                  </a:lnTo>
                  <a:lnTo>
                    <a:pt x="466725" y="376721"/>
                  </a:lnTo>
                  <a:lnTo>
                    <a:pt x="674704" y="376721"/>
                  </a:lnTo>
                  <a:cubicBezTo>
                    <a:pt x="679517" y="376721"/>
                    <a:pt x="683419" y="380623"/>
                    <a:pt x="683419" y="385436"/>
                  </a:cubicBezTo>
                  <a:lnTo>
                    <a:pt x="683419" y="450195"/>
                  </a:lnTo>
                  <a:cubicBezTo>
                    <a:pt x="683419" y="455008"/>
                    <a:pt x="679517" y="458910"/>
                    <a:pt x="674704" y="458910"/>
                  </a:cubicBezTo>
                  <a:lnTo>
                    <a:pt x="151218" y="458910"/>
                  </a:lnTo>
                  <a:cubicBezTo>
                    <a:pt x="146405" y="458910"/>
                    <a:pt x="142503" y="455008"/>
                    <a:pt x="142503" y="450195"/>
                  </a:cubicBezTo>
                  <a:lnTo>
                    <a:pt x="142503" y="385436"/>
                  </a:lnTo>
                  <a:cubicBezTo>
                    <a:pt x="142503" y="380623"/>
                    <a:pt x="146405" y="376721"/>
                    <a:pt x="151218" y="376721"/>
                  </a:cubicBezTo>
                  <a:lnTo>
                    <a:pt x="359197" y="376721"/>
                  </a:lnTo>
                  <a:lnTo>
                    <a:pt x="359197" y="335085"/>
                  </a:lnTo>
                  <a:lnTo>
                    <a:pt x="151217" y="335085"/>
                  </a:lnTo>
                  <a:cubicBezTo>
                    <a:pt x="146404" y="335085"/>
                    <a:pt x="142502" y="331183"/>
                    <a:pt x="142502" y="326370"/>
                  </a:cubicBezTo>
                  <a:lnTo>
                    <a:pt x="142502" y="261611"/>
                  </a:lnTo>
                  <a:cubicBezTo>
                    <a:pt x="142502" y="256798"/>
                    <a:pt x="146404" y="252896"/>
                    <a:pt x="151217" y="252896"/>
                  </a:cubicBezTo>
                  <a:lnTo>
                    <a:pt x="359197" y="252896"/>
                  </a:lnTo>
                  <a:lnTo>
                    <a:pt x="359197" y="216023"/>
                  </a:lnTo>
                  <a:lnTo>
                    <a:pt x="151218" y="216023"/>
                  </a:lnTo>
                  <a:cubicBezTo>
                    <a:pt x="146405" y="216023"/>
                    <a:pt x="142503" y="212121"/>
                    <a:pt x="142503" y="207308"/>
                  </a:cubicBezTo>
                  <a:lnTo>
                    <a:pt x="142503" y="142549"/>
                  </a:lnTo>
                  <a:cubicBezTo>
                    <a:pt x="142503" y="137736"/>
                    <a:pt x="146405" y="133834"/>
                    <a:pt x="151218" y="133834"/>
                  </a:cubicBezTo>
                  <a:close/>
                  <a:moveTo>
                    <a:pt x="143072" y="93353"/>
                  </a:moveTo>
                  <a:cubicBezTo>
                    <a:pt x="119086" y="93353"/>
                    <a:pt x="99641" y="112798"/>
                    <a:pt x="99641" y="136784"/>
                  </a:cubicBezTo>
                  <a:lnTo>
                    <a:pt x="99641" y="459497"/>
                  </a:lnTo>
                  <a:cubicBezTo>
                    <a:pt x="99641" y="483483"/>
                    <a:pt x="119086" y="502928"/>
                    <a:pt x="143072" y="502928"/>
                  </a:cubicBezTo>
                  <a:lnTo>
                    <a:pt x="682850" y="502928"/>
                  </a:lnTo>
                  <a:cubicBezTo>
                    <a:pt x="706836" y="502928"/>
                    <a:pt x="726281" y="483483"/>
                    <a:pt x="726281" y="459497"/>
                  </a:cubicBezTo>
                  <a:lnTo>
                    <a:pt x="726281" y="136784"/>
                  </a:lnTo>
                  <a:cubicBezTo>
                    <a:pt x="726281" y="112798"/>
                    <a:pt x="706836" y="93353"/>
                    <a:pt x="682850" y="93353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9B276BD8-37D7-45BB-8808-02A093DF20EF}"/>
                </a:ext>
              </a:extLst>
            </p:cNvPr>
            <p:cNvSpPr/>
            <p:nvPr/>
          </p:nvSpPr>
          <p:spPr>
            <a:xfrm>
              <a:off x="2778099" y="6531695"/>
              <a:ext cx="327926" cy="249333"/>
            </a:xfrm>
            <a:custGeom>
              <a:avLst/>
              <a:gdLst>
                <a:gd name="connsiteX0" fmla="*/ 530415 w 926212"/>
                <a:gd name="connsiteY0" fmla="*/ 354619 h 704230"/>
                <a:gd name="connsiteX1" fmla="*/ 530415 w 926212"/>
                <a:gd name="connsiteY1" fmla="*/ 485775 h 704230"/>
                <a:gd name="connsiteX2" fmla="*/ 661571 w 926212"/>
                <a:gd name="connsiteY2" fmla="*/ 485775 h 704230"/>
                <a:gd name="connsiteX3" fmla="*/ 397065 w 926212"/>
                <a:gd name="connsiteY3" fmla="*/ 353351 h 704230"/>
                <a:gd name="connsiteX4" fmla="*/ 264641 w 926212"/>
                <a:gd name="connsiteY4" fmla="*/ 485775 h 704230"/>
                <a:gd name="connsiteX5" fmla="*/ 397065 w 926212"/>
                <a:gd name="connsiteY5" fmla="*/ 485775 h 704230"/>
                <a:gd name="connsiteX6" fmla="*/ 421119 w 926212"/>
                <a:gd name="connsiteY6" fmla="*/ 0 h 704230"/>
                <a:gd name="connsiteX7" fmla="*/ 506361 w 926212"/>
                <a:gd name="connsiteY7" fmla="*/ 0 h 704230"/>
                <a:gd name="connsiteX8" fmla="*/ 530415 w 926212"/>
                <a:gd name="connsiteY8" fmla="*/ 24054 h 704230"/>
                <a:gd name="connsiteX9" fmla="*/ 530415 w 926212"/>
                <a:gd name="connsiteY9" fmla="*/ 92075 h 704230"/>
                <a:gd name="connsiteX10" fmla="*/ 878832 w 926212"/>
                <a:gd name="connsiteY10" fmla="*/ 92075 h 704230"/>
                <a:gd name="connsiteX11" fmla="*/ 905065 w 926212"/>
                <a:gd name="connsiteY11" fmla="*/ 118308 h 704230"/>
                <a:gd name="connsiteX12" fmla="*/ 905065 w 926212"/>
                <a:gd name="connsiteY12" fmla="*/ 211272 h 704230"/>
                <a:gd name="connsiteX13" fmla="*/ 878832 w 926212"/>
                <a:gd name="connsiteY13" fmla="*/ 237505 h 704230"/>
                <a:gd name="connsiteX14" fmla="*/ 618970 w 926212"/>
                <a:gd name="connsiteY14" fmla="*/ 237505 h 704230"/>
                <a:gd name="connsiteX15" fmla="*/ 918529 w 926212"/>
                <a:gd name="connsiteY15" fmla="*/ 537064 h 704230"/>
                <a:gd name="connsiteX16" fmla="*/ 918529 w 926212"/>
                <a:gd name="connsiteY16" fmla="*/ 574163 h 704230"/>
                <a:gd name="connsiteX17" fmla="*/ 852793 w 926212"/>
                <a:gd name="connsiteY17" fmla="*/ 639898 h 704230"/>
                <a:gd name="connsiteX18" fmla="*/ 815694 w 926212"/>
                <a:gd name="connsiteY18" fmla="*/ 639898 h 704230"/>
                <a:gd name="connsiteX19" fmla="*/ 727265 w 926212"/>
                <a:gd name="connsiteY19" fmla="*/ 551469 h 704230"/>
                <a:gd name="connsiteX20" fmla="*/ 727265 w 926212"/>
                <a:gd name="connsiteY20" fmla="*/ 595447 h 704230"/>
                <a:gd name="connsiteX21" fmla="*/ 691507 w 926212"/>
                <a:gd name="connsiteY21" fmla="*/ 631205 h 704230"/>
                <a:gd name="connsiteX22" fmla="*/ 530415 w 926212"/>
                <a:gd name="connsiteY22" fmla="*/ 631205 h 704230"/>
                <a:gd name="connsiteX23" fmla="*/ 530415 w 926212"/>
                <a:gd name="connsiteY23" fmla="*/ 680176 h 704230"/>
                <a:gd name="connsiteX24" fmla="*/ 506361 w 926212"/>
                <a:gd name="connsiteY24" fmla="*/ 704230 h 704230"/>
                <a:gd name="connsiteX25" fmla="*/ 421119 w 926212"/>
                <a:gd name="connsiteY25" fmla="*/ 704230 h 704230"/>
                <a:gd name="connsiteX26" fmla="*/ 397065 w 926212"/>
                <a:gd name="connsiteY26" fmla="*/ 680176 h 704230"/>
                <a:gd name="connsiteX27" fmla="*/ 397065 w 926212"/>
                <a:gd name="connsiteY27" fmla="*/ 631205 h 704230"/>
                <a:gd name="connsiteX28" fmla="*/ 235973 w 926212"/>
                <a:gd name="connsiteY28" fmla="*/ 631205 h 704230"/>
                <a:gd name="connsiteX29" fmla="*/ 200215 w 926212"/>
                <a:gd name="connsiteY29" fmla="*/ 595447 h 704230"/>
                <a:gd name="connsiteX30" fmla="*/ 200215 w 926212"/>
                <a:gd name="connsiteY30" fmla="*/ 550201 h 704230"/>
                <a:gd name="connsiteX31" fmla="*/ 110518 w 926212"/>
                <a:gd name="connsiteY31" fmla="*/ 639898 h 704230"/>
                <a:gd name="connsiteX32" fmla="*/ 73419 w 926212"/>
                <a:gd name="connsiteY32" fmla="*/ 639898 h 704230"/>
                <a:gd name="connsiteX33" fmla="*/ 7683 w 926212"/>
                <a:gd name="connsiteY33" fmla="*/ 574163 h 704230"/>
                <a:gd name="connsiteX34" fmla="*/ 7683 w 926212"/>
                <a:gd name="connsiteY34" fmla="*/ 537064 h 704230"/>
                <a:gd name="connsiteX35" fmla="*/ 307242 w 926212"/>
                <a:gd name="connsiteY35" fmla="*/ 237505 h 704230"/>
                <a:gd name="connsiteX36" fmla="*/ 48648 w 926212"/>
                <a:gd name="connsiteY36" fmla="*/ 237505 h 704230"/>
                <a:gd name="connsiteX37" fmla="*/ 22415 w 926212"/>
                <a:gd name="connsiteY37" fmla="*/ 211272 h 704230"/>
                <a:gd name="connsiteX38" fmla="*/ 22415 w 926212"/>
                <a:gd name="connsiteY38" fmla="*/ 118308 h 704230"/>
                <a:gd name="connsiteX39" fmla="*/ 48648 w 926212"/>
                <a:gd name="connsiteY39" fmla="*/ 92075 h 704230"/>
                <a:gd name="connsiteX40" fmla="*/ 397065 w 926212"/>
                <a:gd name="connsiteY40" fmla="*/ 92075 h 704230"/>
                <a:gd name="connsiteX41" fmla="*/ 397065 w 926212"/>
                <a:gd name="connsiteY41" fmla="*/ 24054 h 704230"/>
                <a:gd name="connsiteX42" fmla="*/ 421119 w 926212"/>
                <a:gd name="connsiteY42" fmla="*/ 0 h 70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6212" h="704230">
                  <a:moveTo>
                    <a:pt x="530415" y="354619"/>
                  </a:moveTo>
                  <a:lnTo>
                    <a:pt x="530415" y="485775"/>
                  </a:lnTo>
                  <a:lnTo>
                    <a:pt x="661571" y="485775"/>
                  </a:lnTo>
                  <a:close/>
                  <a:moveTo>
                    <a:pt x="397065" y="353351"/>
                  </a:moveTo>
                  <a:lnTo>
                    <a:pt x="264641" y="485775"/>
                  </a:lnTo>
                  <a:lnTo>
                    <a:pt x="397065" y="485775"/>
                  </a:lnTo>
                  <a:close/>
                  <a:moveTo>
                    <a:pt x="421119" y="0"/>
                  </a:moveTo>
                  <a:lnTo>
                    <a:pt x="506361" y="0"/>
                  </a:lnTo>
                  <a:cubicBezTo>
                    <a:pt x="519646" y="0"/>
                    <a:pt x="530415" y="10769"/>
                    <a:pt x="530415" y="24054"/>
                  </a:cubicBezTo>
                  <a:lnTo>
                    <a:pt x="530415" y="92075"/>
                  </a:lnTo>
                  <a:lnTo>
                    <a:pt x="878832" y="92075"/>
                  </a:lnTo>
                  <a:cubicBezTo>
                    <a:pt x="893320" y="92075"/>
                    <a:pt x="905065" y="103820"/>
                    <a:pt x="905065" y="118308"/>
                  </a:cubicBezTo>
                  <a:lnTo>
                    <a:pt x="905065" y="211272"/>
                  </a:lnTo>
                  <a:cubicBezTo>
                    <a:pt x="905065" y="225760"/>
                    <a:pt x="893320" y="237505"/>
                    <a:pt x="878832" y="237505"/>
                  </a:cubicBezTo>
                  <a:lnTo>
                    <a:pt x="618970" y="237505"/>
                  </a:lnTo>
                  <a:lnTo>
                    <a:pt x="918529" y="537064"/>
                  </a:lnTo>
                  <a:cubicBezTo>
                    <a:pt x="928773" y="547308"/>
                    <a:pt x="928773" y="563918"/>
                    <a:pt x="918529" y="574163"/>
                  </a:cubicBezTo>
                  <a:lnTo>
                    <a:pt x="852793" y="639898"/>
                  </a:lnTo>
                  <a:cubicBezTo>
                    <a:pt x="842549" y="650143"/>
                    <a:pt x="825939" y="650143"/>
                    <a:pt x="815694" y="639898"/>
                  </a:cubicBezTo>
                  <a:lnTo>
                    <a:pt x="727265" y="551469"/>
                  </a:lnTo>
                  <a:lnTo>
                    <a:pt x="727265" y="595447"/>
                  </a:lnTo>
                  <a:cubicBezTo>
                    <a:pt x="727265" y="615196"/>
                    <a:pt x="711256" y="631205"/>
                    <a:pt x="691507" y="631205"/>
                  </a:cubicBezTo>
                  <a:lnTo>
                    <a:pt x="530415" y="631205"/>
                  </a:lnTo>
                  <a:lnTo>
                    <a:pt x="530415" y="680176"/>
                  </a:lnTo>
                  <a:cubicBezTo>
                    <a:pt x="530415" y="693461"/>
                    <a:pt x="519646" y="704230"/>
                    <a:pt x="506361" y="704230"/>
                  </a:cubicBezTo>
                  <a:lnTo>
                    <a:pt x="421119" y="704230"/>
                  </a:lnTo>
                  <a:cubicBezTo>
                    <a:pt x="407834" y="704230"/>
                    <a:pt x="397065" y="693461"/>
                    <a:pt x="397065" y="680176"/>
                  </a:cubicBezTo>
                  <a:lnTo>
                    <a:pt x="397065" y="631205"/>
                  </a:lnTo>
                  <a:lnTo>
                    <a:pt x="235973" y="631205"/>
                  </a:lnTo>
                  <a:cubicBezTo>
                    <a:pt x="216224" y="631205"/>
                    <a:pt x="200215" y="615196"/>
                    <a:pt x="200215" y="595447"/>
                  </a:cubicBezTo>
                  <a:lnTo>
                    <a:pt x="200215" y="550201"/>
                  </a:lnTo>
                  <a:lnTo>
                    <a:pt x="110518" y="639898"/>
                  </a:lnTo>
                  <a:cubicBezTo>
                    <a:pt x="100273" y="650143"/>
                    <a:pt x="83663" y="650143"/>
                    <a:pt x="73419" y="639898"/>
                  </a:cubicBezTo>
                  <a:lnTo>
                    <a:pt x="7683" y="574163"/>
                  </a:lnTo>
                  <a:cubicBezTo>
                    <a:pt x="-2561" y="563918"/>
                    <a:pt x="-2561" y="547308"/>
                    <a:pt x="7683" y="537064"/>
                  </a:cubicBezTo>
                  <a:lnTo>
                    <a:pt x="307242" y="237505"/>
                  </a:lnTo>
                  <a:lnTo>
                    <a:pt x="48648" y="237505"/>
                  </a:lnTo>
                  <a:cubicBezTo>
                    <a:pt x="34160" y="237505"/>
                    <a:pt x="22415" y="225760"/>
                    <a:pt x="22415" y="211272"/>
                  </a:cubicBezTo>
                  <a:lnTo>
                    <a:pt x="22415" y="118308"/>
                  </a:lnTo>
                  <a:cubicBezTo>
                    <a:pt x="22415" y="103820"/>
                    <a:pt x="34160" y="92075"/>
                    <a:pt x="48648" y="92075"/>
                  </a:cubicBezTo>
                  <a:lnTo>
                    <a:pt x="397065" y="92075"/>
                  </a:lnTo>
                  <a:lnTo>
                    <a:pt x="397065" y="24054"/>
                  </a:lnTo>
                  <a:cubicBezTo>
                    <a:pt x="397065" y="10769"/>
                    <a:pt x="407834" y="0"/>
                    <a:pt x="42111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DD16809C-73C4-4CD1-BBCB-2567FA683F22}"/>
                </a:ext>
              </a:extLst>
            </p:cNvPr>
            <p:cNvSpPr/>
            <p:nvPr/>
          </p:nvSpPr>
          <p:spPr>
            <a:xfrm rot="5400000">
              <a:off x="2866776" y="8384153"/>
              <a:ext cx="238028" cy="329212"/>
            </a:xfrm>
            <a:custGeom>
              <a:avLst/>
              <a:gdLst>
                <a:gd name="connsiteX0" fmla="*/ 0 w 672307"/>
                <a:gd name="connsiteY0" fmla="*/ 523550 h 929854"/>
                <a:gd name="connsiteX1" fmla="*/ 0 w 672307"/>
                <a:gd name="connsiteY1" fmla="*/ 406305 h 929854"/>
                <a:gd name="connsiteX2" fmla="*/ 15779 w 672307"/>
                <a:gd name="connsiteY2" fmla="*/ 390526 h 929854"/>
                <a:gd name="connsiteX3" fmla="*/ 247466 w 672307"/>
                <a:gd name="connsiteY3" fmla="*/ 390526 h 929854"/>
                <a:gd name="connsiteX4" fmla="*/ 247466 w 672307"/>
                <a:gd name="connsiteY4" fmla="*/ 25304 h 929854"/>
                <a:gd name="connsiteX5" fmla="*/ 272770 w 672307"/>
                <a:gd name="connsiteY5" fmla="*/ 0 h 929854"/>
                <a:gd name="connsiteX6" fmla="*/ 370965 w 672307"/>
                <a:gd name="connsiteY6" fmla="*/ 0 h 929854"/>
                <a:gd name="connsiteX7" fmla="*/ 396269 w 672307"/>
                <a:gd name="connsiteY7" fmla="*/ 25304 h 929854"/>
                <a:gd name="connsiteX8" fmla="*/ 396269 w 672307"/>
                <a:gd name="connsiteY8" fmla="*/ 390526 h 929854"/>
                <a:gd name="connsiteX9" fmla="*/ 656528 w 672307"/>
                <a:gd name="connsiteY9" fmla="*/ 390526 h 929854"/>
                <a:gd name="connsiteX10" fmla="*/ 672307 w 672307"/>
                <a:gd name="connsiteY10" fmla="*/ 406305 h 929854"/>
                <a:gd name="connsiteX11" fmla="*/ 672307 w 672307"/>
                <a:gd name="connsiteY11" fmla="*/ 523550 h 929854"/>
                <a:gd name="connsiteX12" fmla="*/ 656528 w 672307"/>
                <a:gd name="connsiteY12" fmla="*/ 539329 h 929854"/>
                <a:gd name="connsiteX13" fmla="*/ 396269 w 672307"/>
                <a:gd name="connsiteY13" fmla="*/ 539329 h 929854"/>
                <a:gd name="connsiteX14" fmla="*/ 396269 w 672307"/>
                <a:gd name="connsiteY14" fmla="*/ 904550 h 929854"/>
                <a:gd name="connsiteX15" fmla="*/ 370965 w 672307"/>
                <a:gd name="connsiteY15" fmla="*/ 929854 h 929854"/>
                <a:gd name="connsiteX16" fmla="*/ 272770 w 672307"/>
                <a:gd name="connsiteY16" fmla="*/ 929854 h 929854"/>
                <a:gd name="connsiteX17" fmla="*/ 247466 w 672307"/>
                <a:gd name="connsiteY17" fmla="*/ 904550 h 929854"/>
                <a:gd name="connsiteX18" fmla="*/ 247466 w 672307"/>
                <a:gd name="connsiteY18" fmla="*/ 539329 h 929854"/>
                <a:gd name="connsiteX19" fmla="*/ 15779 w 672307"/>
                <a:gd name="connsiteY19" fmla="*/ 539329 h 929854"/>
                <a:gd name="connsiteX20" fmla="*/ 0 w 672307"/>
                <a:gd name="connsiteY20" fmla="*/ 523550 h 9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2307" h="929854">
                  <a:moveTo>
                    <a:pt x="0" y="523550"/>
                  </a:moveTo>
                  <a:lnTo>
                    <a:pt x="0" y="406305"/>
                  </a:lnTo>
                  <a:cubicBezTo>
                    <a:pt x="0" y="397590"/>
                    <a:pt x="7064" y="390526"/>
                    <a:pt x="15779" y="390526"/>
                  </a:cubicBezTo>
                  <a:lnTo>
                    <a:pt x="247466" y="390526"/>
                  </a:lnTo>
                  <a:lnTo>
                    <a:pt x="247466" y="25304"/>
                  </a:lnTo>
                  <a:cubicBezTo>
                    <a:pt x="247466" y="11329"/>
                    <a:pt x="258795" y="0"/>
                    <a:pt x="272770" y="0"/>
                  </a:cubicBezTo>
                  <a:lnTo>
                    <a:pt x="370965" y="0"/>
                  </a:lnTo>
                  <a:cubicBezTo>
                    <a:pt x="384940" y="0"/>
                    <a:pt x="396269" y="11329"/>
                    <a:pt x="396269" y="25304"/>
                  </a:cubicBezTo>
                  <a:lnTo>
                    <a:pt x="396269" y="390526"/>
                  </a:lnTo>
                  <a:lnTo>
                    <a:pt x="656528" y="390526"/>
                  </a:lnTo>
                  <a:cubicBezTo>
                    <a:pt x="665243" y="390526"/>
                    <a:pt x="672307" y="397590"/>
                    <a:pt x="672307" y="406305"/>
                  </a:cubicBezTo>
                  <a:lnTo>
                    <a:pt x="672307" y="523550"/>
                  </a:lnTo>
                  <a:cubicBezTo>
                    <a:pt x="672307" y="532265"/>
                    <a:pt x="665243" y="539329"/>
                    <a:pt x="656528" y="539329"/>
                  </a:cubicBezTo>
                  <a:lnTo>
                    <a:pt x="396269" y="539329"/>
                  </a:lnTo>
                  <a:lnTo>
                    <a:pt x="396269" y="904550"/>
                  </a:lnTo>
                  <a:cubicBezTo>
                    <a:pt x="396269" y="918525"/>
                    <a:pt x="384940" y="929854"/>
                    <a:pt x="370965" y="929854"/>
                  </a:cubicBezTo>
                  <a:lnTo>
                    <a:pt x="272770" y="929854"/>
                  </a:lnTo>
                  <a:cubicBezTo>
                    <a:pt x="258795" y="929854"/>
                    <a:pt x="247466" y="918525"/>
                    <a:pt x="247466" y="904550"/>
                  </a:cubicBezTo>
                  <a:lnTo>
                    <a:pt x="247466" y="539329"/>
                  </a:lnTo>
                  <a:lnTo>
                    <a:pt x="15779" y="539329"/>
                  </a:lnTo>
                  <a:cubicBezTo>
                    <a:pt x="7064" y="539329"/>
                    <a:pt x="0" y="532265"/>
                    <a:pt x="0" y="52355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4ACB9D09-2C08-4386-819A-4F993F6875D7}"/>
                </a:ext>
              </a:extLst>
            </p:cNvPr>
            <p:cNvSpPr/>
            <p:nvPr/>
          </p:nvSpPr>
          <p:spPr>
            <a:xfrm rot="5400000">
              <a:off x="3344746" y="8364066"/>
              <a:ext cx="218199" cy="311230"/>
            </a:xfrm>
            <a:custGeom>
              <a:avLst/>
              <a:gdLst>
                <a:gd name="connsiteX0" fmla="*/ 148804 w 616292"/>
                <a:gd name="connsiteY0" fmla="*/ 370650 h 879054"/>
                <a:gd name="connsiteX1" fmla="*/ 314323 w 616292"/>
                <a:gd name="connsiteY1" fmla="*/ 370650 h 879054"/>
                <a:gd name="connsiteX2" fmla="*/ 314323 w 616292"/>
                <a:gd name="connsiteY2" fmla="*/ 144804 h 879054"/>
                <a:gd name="connsiteX3" fmla="*/ 148804 w 616292"/>
                <a:gd name="connsiteY3" fmla="*/ 144804 h 879054"/>
                <a:gd name="connsiteX4" fmla="*/ 148804 w 616292"/>
                <a:gd name="connsiteY4" fmla="*/ 735806 h 879054"/>
                <a:gd name="connsiteX5" fmla="*/ 314323 w 616292"/>
                <a:gd name="connsiteY5" fmla="*/ 735806 h 879054"/>
                <a:gd name="connsiteX6" fmla="*/ 314323 w 616292"/>
                <a:gd name="connsiteY6" fmla="*/ 513898 h 879054"/>
                <a:gd name="connsiteX7" fmla="*/ 148804 w 616292"/>
                <a:gd name="connsiteY7" fmla="*/ 513898 h 879054"/>
                <a:gd name="connsiteX8" fmla="*/ 0 w 616292"/>
                <a:gd name="connsiteY8" fmla="*/ 852161 h 879054"/>
                <a:gd name="connsiteX9" fmla="*/ 0 w 616292"/>
                <a:gd name="connsiteY9" fmla="*/ 25304 h 879054"/>
                <a:gd name="connsiteX10" fmla="*/ 25304 w 616292"/>
                <a:gd name="connsiteY10" fmla="*/ 0 h 879054"/>
                <a:gd name="connsiteX11" fmla="*/ 123500 w 616292"/>
                <a:gd name="connsiteY11" fmla="*/ 0 h 879054"/>
                <a:gd name="connsiteX12" fmla="*/ 127255 w 616292"/>
                <a:gd name="connsiteY12" fmla="*/ 1556 h 879054"/>
                <a:gd name="connsiteX13" fmla="*/ 591933 w 616292"/>
                <a:gd name="connsiteY13" fmla="*/ 1556 h 879054"/>
                <a:gd name="connsiteX14" fmla="*/ 616292 w 616292"/>
                <a:gd name="connsiteY14" fmla="*/ 25915 h 879054"/>
                <a:gd name="connsiteX15" fmla="*/ 616292 w 616292"/>
                <a:gd name="connsiteY15" fmla="*/ 120445 h 879054"/>
                <a:gd name="connsiteX16" fmla="*/ 591933 w 616292"/>
                <a:gd name="connsiteY16" fmla="*/ 144804 h 879054"/>
                <a:gd name="connsiteX17" fmla="*/ 463126 w 616292"/>
                <a:gd name="connsiteY17" fmla="*/ 144804 h 879054"/>
                <a:gd name="connsiteX18" fmla="*/ 463126 w 616292"/>
                <a:gd name="connsiteY18" fmla="*/ 735806 h 879054"/>
                <a:gd name="connsiteX19" fmla="*/ 591933 w 616292"/>
                <a:gd name="connsiteY19" fmla="*/ 735806 h 879054"/>
                <a:gd name="connsiteX20" fmla="*/ 616292 w 616292"/>
                <a:gd name="connsiteY20" fmla="*/ 760165 h 879054"/>
                <a:gd name="connsiteX21" fmla="*/ 616292 w 616292"/>
                <a:gd name="connsiteY21" fmla="*/ 854695 h 879054"/>
                <a:gd name="connsiteX22" fmla="*/ 591933 w 616292"/>
                <a:gd name="connsiteY22" fmla="*/ 879054 h 879054"/>
                <a:gd name="connsiteX23" fmla="*/ 64587 w 616292"/>
                <a:gd name="connsiteY23" fmla="*/ 879054 h 879054"/>
                <a:gd name="connsiteX24" fmla="*/ 60750 w 616292"/>
                <a:gd name="connsiteY24" fmla="*/ 877465 h 879054"/>
                <a:gd name="connsiteX25" fmla="*/ 25304 w 616292"/>
                <a:gd name="connsiteY25" fmla="*/ 877465 h 879054"/>
                <a:gd name="connsiteX26" fmla="*/ 0 w 616292"/>
                <a:gd name="connsiteY26" fmla="*/ 852161 h 87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6292" h="879054">
                  <a:moveTo>
                    <a:pt x="148804" y="370650"/>
                  </a:moveTo>
                  <a:lnTo>
                    <a:pt x="314323" y="370650"/>
                  </a:lnTo>
                  <a:lnTo>
                    <a:pt x="314323" y="144804"/>
                  </a:lnTo>
                  <a:lnTo>
                    <a:pt x="148804" y="144804"/>
                  </a:lnTo>
                  <a:close/>
                  <a:moveTo>
                    <a:pt x="148804" y="735806"/>
                  </a:moveTo>
                  <a:lnTo>
                    <a:pt x="314323" y="735806"/>
                  </a:lnTo>
                  <a:lnTo>
                    <a:pt x="314323" y="513898"/>
                  </a:lnTo>
                  <a:lnTo>
                    <a:pt x="148804" y="513898"/>
                  </a:lnTo>
                  <a:close/>
                  <a:moveTo>
                    <a:pt x="0" y="852161"/>
                  </a:moveTo>
                  <a:lnTo>
                    <a:pt x="0" y="25304"/>
                  </a:lnTo>
                  <a:cubicBezTo>
                    <a:pt x="0" y="11329"/>
                    <a:pt x="11329" y="0"/>
                    <a:pt x="25304" y="0"/>
                  </a:cubicBezTo>
                  <a:lnTo>
                    <a:pt x="123500" y="0"/>
                  </a:lnTo>
                  <a:lnTo>
                    <a:pt x="127255" y="1556"/>
                  </a:lnTo>
                  <a:lnTo>
                    <a:pt x="591933" y="1556"/>
                  </a:lnTo>
                  <a:cubicBezTo>
                    <a:pt x="605386" y="1556"/>
                    <a:pt x="616292" y="12462"/>
                    <a:pt x="616292" y="25915"/>
                  </a:cubicBezTo>
                  <a:lnTo>
                    <a:pt x="616292" y="120445"/>
                  </a:lnTo>
                  <a:cubicBezTo>
                    <a:pt x="616292" y="133898"/>
                    <a:pt x="605386" y="144804"/>
                    <a:pt x="591933" y="144804"/>
                  </a:cubicBezTo>
                  <a:lnTo>
                    <a:pt x="463126" y="144804"/>
                  </a:lnTo>
                  <a:lnTo>
                    <a:pt x="463126" y="735806"/>
                  </a:lnTo>
                  <a:lnTo>
                    <a:pt x="591933" y="735806"/>
                  </a:lnTo>
                  <a:cubicBezTo>
                    <a:pt x="605386" y="735806"/>
                    <a:pt x="616292" y="746712"/>
                    <a:pt x="616292" y="760165"/>
                  </a:cubicBezTo>
                  <a:lnTo>
                    <a:pt x="616292" y="854695"/>
                  </a:lnTo>
                  <a:cubicBezTo>
                    <a:pt x="616292" y="868148"/>
                    <a:pt x="605386" y="879054"/>
                    <a:pt x="591933" y="879054"/>
                  </a:cubicBezTo>
                  <a:lnTo>
                    <a:pt x="64587" y="879054"/>
                  </a:lnTo>
                  <a:lnTo>
                    <a:pt x="60750" y="877465"/>
                  </a:lnTo>
                  <a:lnTo>
                    <a:pt x="25304" y="877465"/>
                  </a:lnTo>
                  <a:cubicBezTo>
                    <a:pt x="11329" y="877465"/>
                    <a:pt x="0" y="866136"/>
                    <a:pt x="0" y="8521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C6FA4B39-A062-442B-BF94-A6728E64E0B6}"/>
                </a:ext>
              </a:extLst>
            </p:cNvPr>
            <p:cNvSpPr/>
            <p:nvPr/>
          </p:nvSpPr>
          <p:spPr>
            <a:xfrm rot="5400000">
              <a:off x="2386607" y="8373141"/>
              <a:ext cx="225785" cy="328367"/>
            </a:xfrm>
            <a:custGeom>
              <a:avLst/>
              <a:gdLst>
                <a:gd name="connsiteX0" fmla="*/ 384549 w 637728"/>
                <a:gd name="connsiteY0" fmla="*/ 525893 h 927471"/>
                <a:gd name="connsiteX1" fmla="*/ 488925 w 637728"/>
                <a:gd name="connsiteY1" fmla="*/ 565408 h 927471"/>
                <a:gd name="connsiteX2" fmla="*/ 488925 w 637728"/>
                <a:gd name="connsiteY2" fmla="*/ 279317 h 927471"/>
                <a:gd name="connsiteX3" fmla="*/ 384549 w 637728"/>
                <a:gd name="connsiteY3" fmla="*/ 307285 h 927471"/>
                <a:gd name="connsiteX4" fmla="*/ 0 w 637728"/>
                <a:gd name="connsiteY4" fmla="*/ 842635 h 927471"/>
                <a:gd name="connsiteX5" fmla="*/ 0 w 637728"/>
                <a:gd name="connsiteY5" fmla="*/ 136800 h 927471"/>
                <a:gd name="connsiteX6" fmla="*/ 25304 w 637728"/>
                <a:gd name="connsiteY6" fmla="*/ 111496 h 927471"/>
                <a:gd name="connsiteX7" fmla="*/ 123499 w 637728"/>
                <a:gd name="connsiteY7" fmla="*/ 111496 h 927471"/>
                <a:gd name="connsiteX8" fmla="*/ 148803 w 637728"/>
                <a:gd name="connsiteY8" fmla="*/ 136800 h 927471"/>
                <a:gd name="connsiteX9" fmla="*/ 148803 w 637728"/>
                <a:gd name="connsiteY9" fmla="*/ 436644 h 927471"/>
                <a:gd name="connsiteX10" fmla="*/ 235746 w 637728"/>
                <a:gd name="connsiteY10" fmla="*/ 469559 h 927471"/>
                <a:gd name="connsiteX11" fmla="*/ 235746 w 637728"/>
                <a:gd name="connsiteY11" fmla="*/ 215804 h 927471"/>
                <a:gd name="connsiteX12" fmla="*/ 240550 w 637728"/>
                <a:gd name="connsiteY12" fmla="*/ 204205 h 927471"/>
                <a:gd name="connsiteX13" fmla="*/ 241194 w 637728"/>
                <a:gd name="connsiteY13" fmla="*/ 199317 h 927471"/>
                <a:gd name="connsiteX14" fmla="*/ 256558 w 637728"/>
                <a:gd name="connsiteY14" fmla="*/ 187528 h 927471"/>
                <a:gd name="connsiteX15" fmla="*/ 488925 w 637728"/>
                <a:gd name="connsiteY15" fmla="*/ 125265 h 927471"/>
                <a:gd name="connsiteX16" fmla="*/ 488925 w 637728"/>
                <a:gd name="connsiteY16" fmla="*/ 25304 h 927471"/>
                <a:gd name="connsiteX17" fmla="*/ 514229 w 637728"/>
                <a:gd name="connsiteY17" fmla="*/ 0 h 927471"/>
                <a:gd name="connsiteX18" fmla="*/ 612424 w 637728"/>
                <a:gd name="connsiteY18" fmla="*/ 0 h 927471"/>
                <a:gd name="connsiteX19" fmla="*/ 637728 w 637728"/>
                <a:gd name="connsiteY19" fmla="*/ 25304 h 927471"/>
                <a:gd name="connsiteX20" fmla="*/ 637728 w 637728"/>
                <a:gd name="connsiteY20" fmla="*/ 902167 h 927471"/>
                <a:gd name="connsiteX21" fmla="*/ 612424 w 637728"/>
                <a:gd name="connsiteY21" fmla="*/ 927471 h 927471"/>
                <a:gd name="connsiteX22" fmla="*/ 514229 w 637728"/>
                <a:gd name="connsiteY22" fmla="*/ 927471 h 927471"/>
                <a:gd name="connsiteX23" fmla="*/ 488925 w 637728"/>
                <a:gd name="connsiteY23" fmla="*/ 902167 h 927471"/>
                <a:gd name="connsiteX24" fmla="*/ 488925 w 637728"/>
                <a:gd name="connsiteY24" fmla="*/ 724518 h 927471"/>
                <a:gd name="connsiteX25" fmla="*/ 384549 w 637728"/>
                <a:gd name="connsiteY25" fmla="*/ 685003 h 927471"/>
                <a:gd name="connsiteX26" fmla="*/ 384549 w 637728"/>
                <a:gd name="connsiteY26" fmla="*/ 765272 h 927471"/>
                <a:gd name="connsiteX27" fmla="*/ 359245 w 637728"/>
                <a:gd name="connsiteY27" fmla="*/ 790576 h 927471"/>
                <a:gd name="connsiteX28" fmla="*/ 261050 w 637728"/>
                <a:gd name="connsiteY28" fmla="*/ 790576 h 927471"/>
                <a:gd name="connsiteX29" fmla="*/ 235746 w 637728"/>
                <a:gd name="connsiteY29" fmla="*/ 765272 h 927471"/>
                <a:gd name="connsiteX30" fmla="*/ 235746 w 637728"/>
                <a:gd name="connsiteY30" fmla="*/ 628669 h 927471"/>
                <a:gd name="connsiteX31" fmla="*/ 148803 w 637728"/>
                <a:gd name="connsiteY31" fmla="*/ 595754 h 927471"/>
                <a:gd name="connsiteX32" fmla="*/ 148803 w 637728"/>
                <a:gd name="connsiteY32" fmla="*/ 842635 h 927471"/>
                <a:gd name="connsiteX33" fmla="*/ 123499 w 637728"/>
                <a:gd name="connsiteY33" fmla="*/ 867939 h 927471"/>
                <a:gd name="connsiteX34" fmla="*/ 25304 w 637728"/>
                <a:gd name="connsiteY34" fmla="*/ 867939 h 927471"/>
                <a:gd name="connsiteX35" fmla="*/ 0 w 637728"/>
                <a:gd name="connsiteY35" fmla="*/ 842635 h 92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7728" h="927471">
                  <a:moveTo>
                    <a:pt x="384549" y="525893"/>
                  </a:moveTo>
                  <a:lnTo>
                    <a:pt x="488925" y="565408"/>
                  </a:lnTo>
                  <a:lnTo>
                    <a:pt x="488925" y="279317"/>
                  </a:lnTo>
                  <a:lnTo>
                    <a:pt x="384549" y="307285"/>
                  </a:lnTo>
                  <a:close/>
                  <a:moveTo>
                    <a:pt x="0" y="842635"/>
                  </a:moveTo>
                  <a:lnTo>
                    <a:pt x="0" y="136800"/>
                  </a:lnTo>
                  <a:cubicBezTo>
                    <a:pt x="0" y="122825"/>
                    <a:pt x="11329" y="111496"/>
                    <a:pt x="25304" y="111496"/>
                  </a:cubicBezTo>
                  <a:lnTo>
                    <a:pt x="123499" y="111496"/>
                  </a:lnTo>
                  <a:cubicBezTo>
                    <a:pt x="137474" y="111496"/>
                    <a:pt x="148803" y="122825"/>
                    <a:pt x="148803" y="136800"/>
                  </a:cubicBezTo>
                  <a:lnTo>
                    <a:pt x="148803" y="436644"/>
                  </a:lnTo>
                  <a:lnTo>
                    <a:pt x="235746" y="469559"/>
                  </a:lnTo>
                  <a:lnTo>
                    <a:pt x="235746" y="215804"/>
                  </a:lnTo>
                  <a:lnTo>
                    <a:pt x="240550" y="204205"/>
                  </a:lnTo>
                  <a:lnTo>
                    <a:pt x="241194" y="199317"/>
                  </a:lnTo>
                  <a:cubicBezTo>
                    <a:pt x="244431" y="193709"/>
                    <a:pt x="249809" y="189336"/>
                    <a:pt x="256558" y="187528"/>
                  </a:cubicBezTo>
                  <a:lnTo>
                    <a:pt x="488925" y="125265"/>
                  </a:lnTo>
                  <a:lnTo>
                    <a:pt x="488925" y="25304"/>
                  </a:lnTo>
                  <a:cubicBezTo>
                    <a:pt x="488925" y="11329"/>
                    <a:pt x="500254" y="0"/>
                    <a:pt x="514229" y="0"/>
                  </a:cubicBezTo>
                  <a:lnTo>
                    <a:pt x="612424" y="0"/>
                  </a:lnTo>
                  <a:cubicBezTo>
                    <a:pt x="626399" y="0"/>
                    <a:pt x="637728" y="11329"/>
                    <a:pt x="637728" y="25304"/>
                  </a:cubicBezTo>
                  <a:lnTo>
                    <a:pt x="637728" y="902167"/>
                  </a:lnTo>
                  <a:cubicBezTo>
                    <a:pt x="637728" y="916142"/>
                    <a:pt x="626399" y="927471"/>
                    <a:pt x="612424" y="927471"/>
                  </a:cubicBezTo>
                  <a:lnTo>
                    <a:pt x="514229" y="927471"/>
                  </a:lnTo>
                  <a:cubicBezTo>
                    <a:pt x="500254" y="927471"/>
                    <a:pt x="488925" y="916142"/>
                    <a:pt x="488925" y="902167"/>
                  </a:cubicBezTo>
                  <a:lnTo>
                    <a:pt x="488925" y="724518"/>
                  </a:lnTo>
                  <a:lnTo>
                    <a:pt x="384549" y="685003"/>
                  </a:lnTo>
                  <a:lnTo>
                    <a:pt x="384549" y="765272"/>
                  </a:lnTo>
                  <a:cubicBezTo>
                    <a:pt x="384549" y="779247"/>
                    <a:pt x="373220" y="790576"/>
                    <a:pt x="359245" y="790576"/>
                  </a:cubicBezTo>
                  <a:lnTo>
                    <a:pt x="261050" y="790576"/>
                  </a:lnTo>
                  <a:cubicBezTo>
                    <a:pt x="247075" y="790576"/>
                    <a:pt x="235746" y="779247"/>
                    <a:pt x="235746" y="765272"/>
                  </a:cubicBezTo>
                  <a:lnTo>
                    <a:pt x="235746" y="628669"/>
                  </a:lnTo>
                  <a:lnTo>
                    <a:pt x="148803" y="595754"/>
                  </a:lnTo>
                  <a:lnTo>
                    <a:pt x="148803" y="842635"/>
                  </a:lnTo>
                  <a:cubicBezTo>
                    <a:pt x="148803" y="856610"/>
                    <a:pt x="137474" y="867939"/>
                    <a:pt x="123499" y="867939"/>
                  </a:cubicBezTo>
                  <a:lnTo>
                    <a:pt x="25304" y="867939"/>
                  </a:lnTo>
                  <a:cubicBezTo>
                    <a:pt x="11329" y="867939"/>
                    <a:pt x="0" y="856610"/>
                    <a:pt x="0" y="84263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E893B341-80F5-4191-A5AD-B99071F10AAF}"/>
                </a:ext>
              </a:extLst>
            </p:cNvPr>
            <p:cNvSpPr/>
            <p:nvPr/>
          </p:nvSpPr>
          <p:spPr>
            <a:xfrm rot="9337013">
              <a:off x="3590380" y="7716485"/>
              <a:ext cx="586895" cy="502039"/>
            </a:xfrm>
            <a:custGeom>
              <a:avLst/>
              <a:gdLst>
                <a:gd name="connsiteX0" fmla="*/ 58708 w 586895"/>
                <a:gd name="connsiteY0" fmla="*/ 405523 h 502039"/>
                <a:gd name="connsiteX1" fmla="*/ 11943 w 586895"/>
                <a:gd name="connsiteY1" fmla="*/ 260106 h 502039"/>
                <a:gd name="connsiteX2" fmla="*/ 61269 w 586895"/>
                <a:gd name="connsiteY2" fmla="*/ 164015 h 502039"/>
                <a:gd name="connsiteX3" fmla="*/ 157360 w 586895"/>
                <a:gd name="connsiteY3" fmla="*/ 213341 h 502039"/>
                <a:gd name="connsiteX4" fmla="*/ 166595 w 586895"/>
                <a:gd name="connsiteY4" fmla="*/ 220709 h 502039"/>
                <a:gd name="connsiteX5" fmla="*/ 178361 w 586895"/>
                <a:gd name="connsiteY5" fmla="*/ 212777 h 502039"/>
                <a:gd name="connsiteX6" fmla="*/ 163341 w 586895"/>
                <a:gd name="connsiteY6" fmla="*/ 186766 h 502039"/>
                <a:gd name="connsiteX7" fmla="*/ 194332 w 586895"/>
                <a:gd name="connsiteY7" fmla="*/ 71455 h 502039"/>
                <a:gd name="connsiteX8" fmla="*/ 275330 w 586895"/>
                <a:gd name="connsiteY8" fmla="*/ 0 h 502039"/>
                <a:gd name="connsiteX9" fmla="*/ 346785 w 586895"/>
                <a:gd name="connsiteY9" fmla="*/ 80998 h 502039"/>
                <a:gd name="connsiteX10" fmla="*/ 364392 w 586895"/>
                <a:gd name="connsiteY10" fmla="*/ 108297 h 502039"/>
                <a:gd name="connsiteX11" fmla="*/ 367232 w 586895"/>
                <a:gd name="connsiteY11" fmla="*/ 118370 h 502039"/>
                <a:gd name="connsiteX12" fmla="*/ 380922 w 586895"/>
                <a:gd name="connsiteY12" fmla="*/ 109141 h 502039"/>
                <a:gd name="connsiteX13" fmla="*/ 422965 w 586895"/>
                <a:gd name="connsiteY13" fmla="*/ 100653 h 502039"/>
                <a:gd name="connsiteX14" fmla="*/ 530977 w 586895"/>
                <a:gd name="connsiteY14" fmla="*/ 100652 h 502039"/>
                <a:gd name="connsiteX15" fmla="*/ 530977 w 586895"/>
                <a:gd name="connsiteY15" fmla="*/ 208665 h 502039"/>
                <a:gd name="connsiteX16" fmla="*/ 499341 w 586895"/>
                <a:gd name="connsiteY16" fmla="*/ 285040 h 502039"/>
                <a:gd name="connsiteX17" fmla="*/ 497895 w 586895"/>
                <a:gd name="connsiteY17" fmla="*/ 286015 h 502039"/>
                <a:gd name="connsiteX18" fmla="*/ 586895 w 586895"/>
                <a:gd name="connsiteY18" fmla="*/ 286015 h 502039"/>
                <a:gd name="connsiteX19" fmla="*/ 586895 w 586895"/>
                <a:gd name="connsiteY19" fmla="*/ 394027 h 502039"/>
                <a:gd name="connsiteX20" fmla="*/ 478883 w 586895"/>
                <a:gd name="connsiteY20" fmla="*/ 502039 h 502039"/>
                <a:gd name="connsiteX21" fmla="*/ 402507 w 586895"/>
                <a:gd name="connsiteY21" fmla="*/ 470403 h 502039"/>
                <a:gd name="connsiteX22" fmla="*/ 390743 w 586895"/>
                <a:gd name="connsiteY22" fmla="*/ 452955 h 502039"/>
                <a:gd name="connsiteX23" fmla="*/ 356848 w 586895"/>
                <a:gd name="connsiteY23" fmla="*/ 459798 h 502039"/>
                <a:gd name="connsiteX24" fmla="*/ 314806 w 586895"/>
                <a:gd name="connsiteY24" fmla="*/ 451310 h 502039"/>
                <a:gd name="connsiteX25" fmla="*/ 267284 w 586895"/>
                <a:gd name="connsiteY25" fmla="*/ 412177 h 502039"/>
                <a:gd name="connsiteX26" fmla="*/ 263556 w 586895"/>
                <a:gd name="connsiteY26" fmla="*/ 404424 h 502039"/>
                <a:gd name="connsiteX27" fmla="*/ 235598 w 586895"/>
                <a:gd name="connsiteY27" fmla="*/ 410068 h 502039"/>
                <a:gd name="connsiteX28" fmla="*/ 193555 w 586895"/>
                <a:gd name="connsiteY28" fmla="*/ 401580 h 502039"/>
                <a:gd name="connsiteX29" fmla="*/ 177655 w 586895"/>
                <a:gd name="connsiteY29" fmla="*/ 391933 h 502039"/>
                <a:gd name="connsiteX30" fmla="*/ 177374 w 586895"/>
                <a:gd name="connsiteY30" fmla="*/ 392285 h 502039"/>
                <a:gd name="connsiteX31" fmla="*/ 58708 w 586895"/>
                <a:gd name="connsiteY31" fmla="*/ 405523 h 50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6895" h="502039">
                  <a:moveTo>
                    <a:pt x="58708" y="405523"/>
                  </a:moveTo>
                  <a:cubicBezTo>
                    <a:pt x="5639" y="378281"/>
                    <a:pt x="-15299" y="313175"/>
                    <a:pt x="11943" y="260106"/>
                  </a:cubicBezTo>
                  <a:lnTo>
                    <a:pt x="61269" y="164015"/>
                  </a:lnTo>
                  <a:lnTo>
                    <a:pt x="157360" y="213341"/>
                  </a:lnTo>
                  <a:lnTo>
                    <a:pt x="166595" y="220709"/>
                  </a:lnTo>
                  <a:lnTo>
                    <a:pt x="178361" y="212777"/>
                  </a:lnTo>
                  <a:lnTo>
                    <a:pt x="163341" y="186766"/>
                  </a:lnTo>
                  <a:cubicBezTo>
                    <a:pt x="149991" y="146847"/>
                    <a:pt x="160781" y="101053"/>
                    <a:pt x="194332" y="71455"/>
                  </a:cubicBezTo>
                  <a:lnTo>
                    <a:pt x="275330" y="0"/>
                  </a:lnTo>
                  <a:lnTo>
                    <a:pt x="346785" y="80998"/>
                  </a:lnTo>
                  <a:cubicBezTo>
                    <a:pt x="354185" y="89385"/>
                    <a:pt x="360046" y="98600"/>
                    <a:pt x="364392" y="108297"/>
                  </a:cubicBezTo>
                  <a:lnTo>
                    <a:pt x="367232" y="118370"/>
                  </a:lnTo>
                  <a:lnTo>
                    <a:pt x="380922" y="109141"/>
                  </a:lnTo>
                  <a:cubicBezTo>
                    <a:pt x="393844" y="103675"/>
                    <a:pt x="408052" y="100653"/>
                    <a:pt x="422965" y="100653"/>
                  </a:cubicBezTo>
                  <a:lnTo>
                    <a:pt x="530977" y="100652"/>
                  </a:lnTo>
                  <a:lnTo>
                    <a:pt x="530977" y="208665"/>
                  </a:lnTo>
                  <a:cubicBezTo>
                    <a:pt x="530977" y="238491"/>
                    <a:pt x="518887" y="265494"/>
                    <a:pt x="499341" y="285040"/>
                  </a:cubicBezTo>
                  <a:lnTo>
                    <a:pt x="497895" y="286015"/>
                  </a:lnTo>
                  <a:lnTo>
                    <a:pt x="586895" y="286015"/>
                  </a:lnTo>
                  <a:lnTo>
                    <a:pt x="586895" y="394027"/>
                  </a:lnTo>
                  <a:cubicBezTo>
                    <a:pt x="586895" y="453680"/>
                    <a:pt x="538536" y="502039"/>
                    <a:pt x="478883" y="502039"/>
                  </a:cubicBezTo>
                  <a:cubicBezTo>
                    <a:pt x="449056" y="502039"/>
                    <a:pt x="422053" y="489949"/>
                    <a:pt x="402507" y="470403"/>
                  </a:cubicBezTo>
                  <a:lnTo>
                    <a:pt x="390743" y="452955"/>
                  </a:lnTo>
                  <a:lnTo>
                    <a:pt x="356848" y="459798"/>
                  </a:lnTo>
                  <a:cubicBezTo>
                    <a:pt x="341935" y="459798"/>
                    <a:pt x="327728" y="456776"/>
                    <a:pt x="314806" y="451310"/>
                  </a:cubicBezTo>
                  <a:cubicBezTo>
                    <a:pt x="295422" y="443111"/>
                    <a:pt x="278930" y="429415"/>
                    <a:pt x="267284" y="412177"/>
                  </a:cubicBezTo>
                  <a:lnTo>
                    <a:pt x="263556" y="404424"/>
                  </a:lnTo>
                  <a:lnTo>
                    <a:pt x="235598" y="410068"/>
                  </a:lnTo>
                  <a:cubicBezTo>
                    <a:pt x="220685" y="410068"/>
                    <a:pt x="206477" y="407045"/>
                    <a:pt x="193555" y="401580"/>
                  </a:cubicBezTo>
                  <a:lnTo>
                    <a:pt x="177655" y="391933"/>
                  </a:lnTo>
                  <a:lnTo>
                    <a:pt x="177374" y="392285"/>
                  </a:lnTo>
                  <a:cubicBezTo>
                    <a:pt x="145083" y="419285"/>
                    <a:pt x="98510" y="425955"/>
                    <a:pt x="58708" y="40552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2AFC81F1-3309-4D63-980D-A50E6A231750}"/>
                </a:ext>
              </a:extLst>
            </p:cNvPr>
            <p:cNvSpPr/>
            <p:nvPr/>
          </p:nvSpPr>
          <p:spPr>
            <a:xfrm rot="11369193">
              <a:off x="3282928" y="7711610"/>
              <a:ext cx="454092" cy="673096"/>
            </a:xfrm>
            <a:custGeom>
              <a:avLst/>
              <a:gdLst>
                <a:gd name="connsiteX0" fmla="*/ 244845 w 454092"/>
                <a:gd name="connsiteY0" fmla="*/ 672066 h 673096"/>
                <a:gd name="connsiteX1" fmla="*/ 137162 w 454092"/>
                <a:gd name="connsiteY1" fmla="*/ 620480 h 673096"/>
                <a:gd name="connsiteX2" fmla="*/ 142731 w 454092"/>
                <a:gd name="connsiteY2" fmla="*/ 501208 h 673096"/>
                <a:gd name="connsiteX3" fmla="*/ 145676 w 454092"/>
                <a:gd name="connsiteY3" fmla="*/ 498530 h 673096"/>
                <a:gd name="connsiteX4" fmla="*/ 125958 w 454092"/>
                <a:gd name="connsiteY4" fmla="*/ 484851 h 673096"/>
                <a:gd name="connsiteX5" fmla="*/ 103603 w 454092"/>
                <a:gd name="connsiteY5" fmla="*/ 449997 h 673096"/>
                <a:gd name="connsiteX6" fmla="*/ 100556 w 454092"/>
                <a:gd name="connsiteY6" fmla="*/ 433800 h 673096"/>
                <a:gd name="connsiteX7" fmla="*/ 65254 w 454092"/>
                <a:gd name="connsiteY7" fmla="*/ 426347 h 673096"/>
                <a:gd name="connsiteX8" fmla="*/ 8863 w 454092"/>
                <a:gd name="connsiteY8" fmla="*/ 284385 h 673096"/>
                <a:gd name="connsiteX9" fmla="*/ 51649 w 454092"/>
                <a:gd name="connsiteY9" fmla="*/ 185208 h 673096"/>
                <a:gd name="connsiteX10" fmla="*/ 117052 w 454092"/>
                <a:gd name="connsiteY10" fmla="*/ 213424 h 673096"/>
                <a:gd name="connsiteX11" fmla="*/ 130683 w 454092"/>
                <a:gd name="connsiteY11" fmla="*/ 193206 h 673096"/>
                <a:gd name="connsiteX12" fmla="*/ 141640 w 454092"/>
                <a:gd name="connsiteY12" fmla="*/ 185819 h 673096"/>
                <a:gd name="connsiteX13" fmla="*/ 134899 w 454092"/>
                <a:gd name="connsiteY13" fmla="*/ 166123 h 673096"/>
                <a:gd name="connsiteX14" fmla="*/ 155761 w 454092"/>
                <a:gd name="connsiteY14" fmla="*/ 86129 h 673096"/>
                <a:gd name="connsiteX15" fmla="*/ 220940 w 454092"/>
                <a:gd name="connsiteY15" fmla="*/ 0 h 673096"/>
                <a:gd name="connsiteX16" fmla="*/ 307069 w 454092"/>
                <a:gd name="connsiteY16" fmla="*/ 65180 h 673096"/>
                <a:gd name="connsiteX17" fmla="*/ 329082 w 454092"/>
                <a:gd name="connsiteY17" fmla="*/ 90087 h 673096"/>
                <a:gd name="connsiteX18" fmla="*/ 390652 w 454092"/>
                <a:gd name="connsiteY18" fmla="*/ 76298 h 673096"/>
                <a:gd name="connsiteX19" fmla="*/ 414257 w 454092"/>
                <a:gd name="connsiteY19" fmla="*/ 181699 h 673096"/>
                <a:gd name="connsiteX20" fmla="*/ 400077 w 454092"/>
                <a:gd name="connsiteY20" fmla="*/ 263143 h 673096"/>
                <a:gd name="connsiteX21" fmla="*/ 392532 w 454092"/>
                <a:gd name="connsiteY21" fmla="*/ 271124 h 673096"/>
                <a:gd name="connsiteX22" fmla="*/ 454092 w 454092"/>
                <a:gd name="connsiteY22" fmla="*/ 271124 h 673096"/>
                <a:gd name="connsiteX23" fmla="*/ 454092 w 454092"/>
                <a:gd name="connsiteY23" fmla="*/ 379136 h 673096"/>
                <a:gd name="connsiteX24" fmla="*/ 346080 w 454092"/>
                <a:gd name="connsiteY24" fmla="*/ 487148 h 673096"/>
                <a:gd name="connsiteX25" fmla="*/ 304037 w 454092"/>
                <a:gd name="connsiteY25" fmla="*/ 478660 h 673096"/>
                <a:gd name="connsiteX26" fmla="*/ 292119 w 454092"/>
                <a:gd name="connsiteY26" fmla="*/ 470626 h 673096"/>
                <a:gd name="connsiteX27" fmla="*/ 288967 w 454092"/>
                <a:gd name="connsiteY27" fmla="*/ 475683 h 673096"/>
                <a:gd name="connsiteX28" fmla="*/ 293737 w 454092"/>
                <a:gd name="connsiteY28" fmla="*/ 477922 h 673096"/>
                <a:gd name="connsiteX29" fmla="*/ 322592 w 454092"/>
                <a:gd name="connsiteY29" fmla="*/ 509656 h 673096"/>
                <a:gd name="connsiteX30" fmla="*/ 378004 w 454092"/>
                <a:gd name="connsiteY30" fmla="*/ 602372 h 673096"/>
                <a:gd name="connsiteX31" fmla="*/ 285289 w 454092"/>
                <a:gd name="connsiteY31" fmla="*/ 657783 h 673096"/>
                <a:gd name="connsiteX32" fmla="*/ 244845 w 454092"/>
                <a:gd name="connsiteY32" fmla="*/ 672066 h 67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092" h="673096">
                  <a:moveTo>
                    <a:pt x="244845" y="672066"/>
                  </a:moveTo>
                  <a:cubicBezTo>
                    <a:pt x="203157" y="677879"/>
                    <a:pt x="160114" y="658883"/>
                    <a:pt x="137162" y="620480"/>
                  </a:cubicBezTo>
                  <a:cubicBezTo>
                    <a:pt x="114209" y="582076"/>
                    <a:pt x="117866" y="535171"/>
                    <a:pt x="142731" y="501208"/>
                  </a:cubicBezTo>
                  <a:lnTo>
                    <a:pt x="145676" y="498530"/>
                  </a:lnTo>
                  <a:lnTo>
                    <a:pt x="125958" y="484851"/>
                  </a:lnTo>
                  <a:cubicBezTo>
                    <a:pt x="116258" y="474713"/>
                    <a:pt x="108706" y="462842"/>
                    <a:pt x="103603" y="449997"/>
                  </a:cubicBezTo>
                  <a:lnTo>
                    <a:pt x="100556" y="433800"/>
                  </a:lnTo>
                  <a:lnTo>
                    <a:pt x="65254" y="426347"/>
                  </a:lnTo>
                  <a:cubicBezTo>
                    <a:pt x="10480" y="402717"/>
                    <a:pt x="-14767" y="339158"/>
                    <a:pt x="8863" y="284385"/>
                  </a:cubicBezTo>
                  <a:lnTo>
                    <a:pt x="51649" y="185208"/>
                  </a:lnTo>
                  <a:lnTo>
                    <a:pt x="117052" y="213424"/>
                  </a:lnTo>
                  <a:lnTo>
                    <a:pt x="130683" y="193206"/>
                  </a:lnTo>
                  <a:lnTo>
                    <a:pt x="141640" y="185819"/>
                  </a:lnTo>
                  <a:lnTo>
                    <a:pt x="134899" y="166123"/>
                  </a:lnTo>
                  <a:cubicBezTo>
                    <a:pt x="131108" y="138741"/>
                    <a:pt x="137762" y="109913"/>
                    <a:pt x="155761" y="86129"/>
                  </a:cubicBezTo>
                  <a:lnTo>
                    <a:pt x="220940" y="0"/>
                  </a:lnTo>
                  <a:lnTo>
                    <a:pt x="307069" y="65180"/>
                  </a:lnTo>
                  <a:lnTo>
                    <a:pt x="329082" y="90087"/>
                  </a:lnTo>
                  <a:lnTo>
                    <a:pt x="390652" y="76298"/>
                  </a:lnTo>
                  <a:lnTo>
                    <a:pt x="414257" y="181699"/>
                  </a:lnTo>
                  <a:cubicBezTo>
                    <a:pt x="420775" y="210805"/>
                    <a:pt x="414879" y="239797"/>
                    <a:pt x="400077" y="263143"/>
                  </a:cubicBezTo>
                  <a:lnTo>
                    <a:pt x="392532" y="271124"/>
                  </a:lnTo>
                  <a:lnTo>
                    <a:pt x="454092" y="271124"/>
                  </a:lnTo>
                  <a:lnTo>
                    <a:pt x="454092" y="379136"/>
                  </a:lnTo>
                  <a:cubicBezTo>
                    <a:pt x="454091" y="438789"/>
                    <a:pt x="405732" y="487149"/>
                    <a:pt x="346080" y="487148"/>
                  </a:cubicBezTo>
                  <a:cubicBezTo>
                    <a:pt x="331166" y="487148"/>
                    <a:pt x="316959" y="484126"/>
                    <a:pt x="304037" y="478660"/>
                  </a:cubicBezTo>
                  <a:lnTo>
                    <a:pt x="292119" y="470626"/>
                  </a:lnTo>
                  <a:lnTo>
                    <a:pt x="288967" y="475683"/>
                  </a:lnTo>
                  <a:lnTo>
                    <a:pt x="293737" y="477922"/>
                  </a:lnTo>
                  <a:cubicBezTo>
                    <a:pt x="305059" y="486210"/>
                    <a:pt x="314941" y="496855"/>
                    <a:pt x="322592" y="509656"/>
                  </a:cubicBezTo>
                  <a:lnTo>
                    <a:pt x="378004" y="602372"/>
                  </a:lnTo>
                  <a:lnTo>
                    <a:pt x="285289" y="657783"/>
                  </a:lnTo>
                  <a:cubicBezTo>
                    <a:pt x="272488" y="665434"/>
                    <a:pt x="258742" y="670128"/>
                    <a:pt x="244845" y="67206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99E7CDB1-ABCC-4440-8F87-DCABEB052D8B}"/>
                </a:ext>
              </a:extLst>
            </p:cNvPr>
            <p:cNvSpPr/>
            <p:nvPr/>
          </p:nvSpPr>
          <p:spPr>
            <a:xfrm rot="7369348">
              <a:off x="3200123" y="6872928"/>
              <a:ext cx="464190" cy="575672"/>
            </a:xfrm>
            <a:custGeom>
              <a:avLst/>
              <a:gdLst>
                <a:gd name="connsiteX0" fmla="*/ 0 w 464190"/>
                <a:gd name="connsiteY0" fmla="*/ 531518 h 575672"/>
                <a:gd name="connsiteX1" fmla="*/ 7556 w 464190"/>
                <a:gd name="connsiteY1" fmla="*/ 423770 h 575672"/>
                <a:gd name="connsiteX2" fmla="*/ 122860 w 464190"/>
                <a:gd name="connsiteY2" fmla="*/ 323579 h 575672"/>
                <a:gd name="connsiteX3" fmla="*/ 164206 w 464190"/>
                <a:gd name="connsiteY3" fmla="*/ 334987 h 575672"/>
                <a:gd name="connsiteX4" fmla="*/ 169258 w 464190"/>
                <a:gd name="connsiteY4" fmla="*/ 338934 h 575672"/>
                <a:gd name="connsiteX5" fmla="*/ 175536 w 464190"/>
                <a:gd name="connsiteY5" fmla="*/ 334656 h 575672"/>
                <a:gd name="connsiteX6" fmla="*/ 196809 w 464190"/>
                <a:gd name="connsiteY6" fmla="*/ 330352 h 575672"/>
                <a:gd name="connsiteX7" fmla="*/ 196177 w 464190"/>
                <a:gd name="connsiteY7" fmla="*/ 329972 h 575672"/>
                <a:gd name="connsiteX8" fmla="*/ 171618 w 464190"/>
                <a:gd name="connsiteY8" fmla="*/ 296633 h 575672"/>
                <a:gd name="connsiteX9" fmla="*/ 161354 w 464190"/>
                <a:gd name="connsiteY9" fmla="*/ 256518 h 575672"/>
                <a:gd name="connsiteX10" fmla="*/ 167238 w 464190"/>
                <a:gd name="connsiteY10" fmla="*/ 215794 h 575672"/>
                <a:gd name="connsiteX11" fmla="*/ 126334 w 464190"/>
                <a:gd name="connsiteY11" fmla="*/ 207536 h 575672"/>
                <a:gd name="connsiteX12" fmla="*/ 60365 w 464190"/>
                <a:gd name="connsiteY12" fmla="*/ 108012 h 575672"/>
                <a:gd name="connsiteX13" fmla="*/ 168377 w 464190"/>
                <a:gd name="connsiteY13" fmla="*/ 0 h 575672"/>
                <a:gd name="connsiteX14" fmla="*/ 276389 w 464190"/>
                <a:gd name="connsiteY14" fmla="*/ 0 h 575672"/>
                <a:gd name="connsiteX15" fmla="*/ 276389 w 464190"/>
                <a:gd name="connsiteY15" fmla="*/ 41395 h 575672"/>
                <a:gd name="connsiteX16" fmla="*/ 277478 w 464190"/>
                <a:gd name="connsiteY16" fmla="*/ 40767 h 575672"/>
                <a:gd name="connsiteX17" fmla="*/ 392773 w 464190"/>
                <a:gd name="connsiteY17" fmla="*/ 71813 h 575672"/>
                <a:gd name="connsiteX18" fmla="*/ 464190 w 464190"/>
                <a:gd name="connsiteY18" fmla="*/ 152845 h 575672"/>
                <a:gd name="connsiteX19" fmla="*/ 383158 w 464190"/>
                <a:gd name="connsiteY19" fmla="*/ 224263 h 575672"/>
                <a:gd name="connsiteX20" fmla="*/ 373417 w 464190"/>
                <a:gd name="connsiteY20" fmla="*/ 229881 h 575672"/>
                <a:gd name="connsiteX21" fmla="*/ 377083 w 464190"/>
                <a:gd name="connsiteY21" fmla="*/ 244207 h 575672"/>
                <a:gd name="connsiteX22" fmla="*/ 370949 w 464190"/>
                <a:gd name="connsiteY22" fmla="*/ 286656 h 575672"/>
                <a:gd name="connsiteX23" fmla="*/ 366322 w 464190"/>
                <a:gd name="connsiteY23" fmla="*/ 299626 h 575672"/>
                <a:gd name="connsiteX24" fmla="*/ 371185 w 464190"/>
                <a:gd name="connsiteY24" fmla="*/ 302553 h 575672"/>
                <a:gd name="connsiteX25" fmla="*/ 399876 w 464190"/>
                <a:gd name="connsiteY25" fmla="*/ 418458 h 575672"/>
                <a:gd name="connsiteX26" fmla="*/ 363581 w 464190"/>
                <a:gd name="connsiteY26" fmla="*/ 520189 h 575672"/>
                <a:gd name="connsiteX27" fmla="*/ 302241 w 464190"/>
                <a:gd name="connsiteY27" fmla="*/ 498304 h 575672"/>
                <a:gd name="connsiteX28" fmla="*/ 294878 w 464190"/>
                <a:gd name="connsiteY28" fmla="*/ 509575 h 575672"/>
                <a:gd name="connsiteX29" fmla="*/ 259432 w 464190"/>
                <a:gd name="connsiteY29" fmla="*/ 533724 h 575672"/>
                <a:gd name="connsiteX30" fmla="*/ 159897 w 464190"/>
                <a:gd name="connsiteY30" fmla="*/ 575672 h 575672"/>
                <a:gd name="connsiteX31" fmla="*/ 142913 w 464190"/>
                <a:gd name="connsiteY31" fmla="*/ 535371 h 575672"/>
                <a:gd name="connsiteX32" fmla="*/ 140129 w 464190"/>
                <a:gd name="connsiteY32" fmla="*/ 536477 h 575672"/>
                <a:gd name="connsiteX33" fmla="*/ 107748 w 464190"/>
                <a:gd name="connsiteY33" fmla="*/ 539074 h 57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4190" h="575672">
                  <a:moveTo>
                    <a:pt x="0" y="531518"/>
                  </a:moveTo>
                  <a:lnTo>
                    <a:pt x="7556" y="423770"/>
                  </a:lnTo>
                  <a:cubicBezTo>
                    <a:pt x="11730" y="364263"/>
                    <a:pt x="63353" y="319406"/>
                    <a:pt x="122860" y="323579"/>
                  </a:cubicBezTo>
                  <a:cubicBezTo>
                    <a:pt x="137736" y="324622"/>
                    <a:pt x="151697" y="328631"/>
                    <a:pt x="164206" y="334987"/>
                  </a:cubicBezTo>
                  <a:lnTo>
                    <a:pt x="169258" y="338934"/>
                  </a:lnTo>
                  <a:lnTo>
                    <a:pt x="175536" y="334656"/>
                  </a:lnTo>
                  <a:lnTo>
                    <a:pt x="196809" y="330352"/>
                  </a:lnTo>
                  <a:lnTo>
                    <a:pt x="196177" y="329972"/>
                  </a:lnTo>
                  <a:cubicBezTo>
                    <a:pt x="185843" y="320481"/>
                    <a:pt x="177540" y="309122"/>
                    <a:pt x="171618" y="296633"/>
                  </a:cubicBezTo>
                  <a:cubicBezTo>
                    <a:pt x="165698" y="284144"/>
                    <a:pt x="162159" y="270525"/>
                    <a:pt x="161354" y="256518"/>
                  </a:cubicBezTo>
                  <a:lnTo>
                    <a:pt x="167238" y="215794"/>
                  </a:lnTo>
                  <a:lnTo>
                    <a:pt x="126334" y="207536"/>
                  </a:lnTo>
                  <a:cubicBezTo>
                    <a:pt x="87567" y="191138"/>
                    <a:pt x="60365" y="152752"/>
                    <a:pt x="60365" y="108012"/>
                  </a:cubicBezTo>
                  <a:cubicBezTo>
                    <a:pt x="60365" y="48359"/>
                    <a:pt x="108724" y="0"/>
                    <a:pt x="168377" y="0"/>
                  </a:cubicBezTo>
                  <a:lnTo>
                    <a:pt x="276389" y="0"/>
                  </a:lnTo>
                  <a:lnTo>
                    <a:pt x="276389" y="41395"/>
                  </a:lnTo>
                  <a:lnTo>
                    <a:pt x="277478" y="40767"/>
                  </a:lnTo>
                  <a:cubicBezTo>
                    <a:pt x="317403" y="27436"/>
                    <a:pt x="363192" y="38249"/>
                    <a:pt x="392773" y="71813"/>
                  </a:cubicBezTo>
                  <a:lnTo>
                    <a:pt x="464190" y="152845"/>
                  </a:lnTo>
                  <a:lnTo>
                    <a:pt x="383158" y="224263"/>
                  </a:lnTo>
                  <a:lnTo>
                    <a:pt x="373417" y="229881"/>
                  </a:lnTo>
                  <a:lnTo>
                    <a:pt x="377083" y="244207"/>
                  </a:lnTo>
                  <a:cubicBezTo>
                    <a:pt x="377888" y="258214"/>
                    <a:pt x="375961" y="272611"/>
                    <a:pt x="370949" y="286656"/>
                  </a:cubicBezTo>
                  <a:lnTo>
                    <a:pt x="366322" y="299626"/>
                  </a:lnTo>
                  <a:lnTo>
                    <a:pt x="371185" y="302553"/>
                  </a:lnTo>
                  <a:cubicBezTo>
                    <a:pt x="402188" y="331024"/>
                    <a:pt x="414910" y="376319"/>
                    <a:pt x="399876" y="418458"/>
                  </a:cubicBezTo>
                  <a:lnTo>
                    <a:pt x="363581" y="520189"/>
                  </a:lnTo>
                  <a:lnTo>
                    <a:pt x="302241" y="498304"/>
                  </a:lnTo>
                  <a:lnTo>
                    <a:pt x="294878" y="509575"/>
                  </a:lnTo>
                  <a:cubicBezTo>
                    <a:pt x="285092" y="519630"/>
                    <a:pt x="273173" y="527933"/>
                    <a:pt x="259432" y="533724"/>
                  </a:cubicBezTo>
                  <a:lnTo>
                    <a:pt x="159897" y="575672"/>
                  </a:lnTo>
                  <a:lnTo>
                    <a:pt x="142913" y="535371"/>
                  </a:lnTo>
                  <a:lnTo>
                    <a:pt x="140129" y="536477"/>
                  </a:lnTo>
                  <a:cubicBezTo>
                    <a:pt x="129786" y="538915"/>
                    <a:pt x="118905" y="539856"/>
                    <a:pt x="107748" y="539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FF3A238E-0343-4963-8367-C43632EE6454}"/>
                </a:ext>
              </a:extLst>
            </p:cNvPr>
            <p:cNvSpPr/>
            <p:nvPr/>
          </p:nvSpPr>
          <p:spPr>
            <a:xfrm rot="20300416">
              <a:off x="3568717" y="6837996"/>
              <a:ext cx="526508" cy="509838"/>
            </a:xfrm>
            <a:custGeom>
              <a:avLst/>
              <a:gdLst>
                <a:gd name="connsiteX0" fmla="*/ 262937 w 526508"/>
                <a:gd name="connsiteY0" fmla="*/ 247801 h 509838"/>
                <a:gd name="connsiteX1" fmla="*/ 263459 w 526508"/>
                <a:gd name="connsiteY1" fmla="*/ 259952 h 509838"/>
                <a:gd name="connsiteX2" fmla="*/ 266152 w 526508"/>
                <a:gd name="connsiteY2" fmla="*/ 260214 h 509838"/>
                <a:gd name="connsiteX3" fmla="*/ 216024 w 526508"/>
                <a:gd name="connsiteY3" fmla="*/ 0 h 509838"/>
                <a:gd name="connsiteX4" fmla="*/ 216024 w 526508"/>
                <a:gd name="connsiteY4" fmla="*/ 108012 h 509838"/>
                <a:gd name="connsiteX5" fmla="*/ 207536 w 526508"/>
                <a:gd name="connsiteY5" fmla="*/ 150055 h 509838"/>
                <a:gd name="connsiteX6" fmla="*/ 199593 w 526508"/>
                <a:gd name="connsiteY6" fmla="*/ 161836 h 509838"/>
                <a:gd name="connsiteX7" fmla="*/ 225740 w 526508"/>
                <a:gd name="connsiteY7" fmla="*/ 174553 h 509838"/>
                <a:gd name="connsiteX8" fmla="*/ 261929 w 526508"/>
                <a:gd name="connsiteY8" fmla="*/ 224354 h 509838"/>
                <a:gd name="connsiteX9" fmla="*/ 262800 w 526508"/>
                <a:gd name="connsiteY9" fmla="*/ 244628 h 509838"/>
                <a:gd name="connsiteX10" fmla="*/ 268358 w 526508"/>
                <a:gd name="connsiteY10" fmla="*/ 205340 h 509838"/>
                <a:gd name="connsiteX11" fmla="*/ 323205 w 526508"/>
                <a:gd name="connsiteY11" fmla="*/ 143487 h 509838"/>
                <a:gd name="connsiteX12" fmla="*/ 420339 w 526508"/>
                <a:gd name="connsiteY12" fmla="*/ 96246 h 509838"/>
                <a:gd name="connsiteX13" fmla="*/ 467579 w 526508"/>
                <a:gd name="connsiteY13" fmla="*/ 193379 h 509838"/>
                <a:gd name="connsiteX14" fmla="*/ 451783 w 526508"/>
                <a:gd name="connsiteY14" fmla="*/ 311732 h 509838"/>
                <a:gd name="connsiteX15" fmla="*/ 445636 w 526508"/>
                <a:gd name="connsiteY15" fmla="*/ 316423 h 509838"/>
                <a:gd name="connsiteX16" fmla="*/ 447572 w 526508"/>
                <a:gd name="connsiteY16" fmla="*/ 317434 h 509838"/>
                <a:gd name="connsiteX17" fmla="*/ 475061 w 526508"/>
                <a:gd name="connsiteY17" fmla="*/ 350359 h 509838"/>
                <a:gd name="connsiteX18" fmla="*/ 526508 w 526508"/>
                <a:gd name="connsiteY18" fmla="*/ 445331 h 509838"/>
                <a:gd name="connsiteX19" fmla="*/ 431536 w 526508"/>
                <a:gd name="connsiteY19" fmla="*/ 496778 h 509838"/>
                <a:gd name="connsiteX20" fmla="*/ 312604 w 526508"/>
                <a:gd name="connsiteY20" fmla="*/ 486177 h 509838"/>
                <a:gd name="connsiteX21" fmla="*/ 297289 w 526508"/>
                <a:gd name="connsiteY21" fmla="*/ 467834 h 509838"/>
                <a:gd name="connsiteX22" fmla="*/ 276352 w 526508"/>
                <a:gd name="connsiteY22" fmla="*/ 474247 h 509838"/>
                <a:gd name="connsiteX23" fmla="*/ 170943 w 526508"/>
                <a:gd name="connsiteY23" fmla="*/ 418159 h 509838"/>
                <a:gd name="connsiteX24" fmla="*/ 158381 w 526508"/>
                <a:gd name="connsiteY24" fmla="*/ 377149 h 509838"/>
                <a:gd name="connsiteX25" fmla="*/ 159429 w 526508"/>
                <a:gd name="connsiteY25" fmla="*/ 366349 h 509838"/>
                <a:gd name="connsiteX26" fmla="*/ 132992 w 526508"/>
                <a:gd name="connsiteY26" fmla="*/ 364913 h 509838"/>
                <a:gd name="connsiteX27" fmla="*/ 55520 w 526508"/>
                <a:gd name="connsiteY27" fmla="*/ 233264 h 509838"/>
                <a:gd name="connsiteX28" fmla="*/ 62748 w 526508"/>
                <a:gd name="connsiteY28" fmla="*/ 205364 h 509838"/>
                <a:gd name="connsiteX29" fmla="*/ 31636 w 526508"/>
                <a:gd name="connsiteY29" fmla="*/ 184388 h 509838"/>
                <a:gd name="connsiteX30" fmla="*/ 0 w 526508"/>
                <a:gd name="connsiteY30" fmla="*/ 108012 h 509838"/>
                <a:gd name="connsiteX31" fmla="*/ 108012 w 526508"/>
                <a:gd name="connsiteY31" fmla="*/ 0 h 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6508" h="509838">
                  <a:moveTo>
                    <a:pt x="262937" y="247801"/>
                  </a:moveTo>
                  <a:lnTo>
                    <a:pt x="263459" y="259952"/>
                  </a:lnTo>
                  <a:lnTo>
                    <a:pt x="266152" y="260214"/>
                  </a:lnTo>
                  <a:close/>
                  <a:moveTo>
                    <a:pt x="216024" y="0"/>
                  </a:moveTo>
                  <a:lnTo>
                    <a:pt x="216024" y="108012"/>
                  </a:lnTo>
                  <a:cubicBezTo>
                    <a:pt x="216024" y="122925"/>
                    <a:pt x="213001" y="137133"/>
                    <a:pt x="207536" y="150055"/>
                  </a:cubicBezTo>
                  <a:lnTo>
                    <a:pt x="199593" y="161836"/>
                  </a:lnTo>
                  <a:lnTo>
                    <a:pt x="225740" y="174553"/>
                  </a:lnTo>
                  <a:cubicBezTo>
                    <a:pt x="242448" y="187351"/>
                    <a:pt x="254978" y="204746"/>
                    <a:pt x="261929" y="224354"/>
                  </a:cubicBezTo>
                  <a:lnTo>
                    <a:pt x="262800" y="244628"/>
                  </a:lnTo>
                  <a:lnTo>
                    <a:pt x="268358" y="205340"/>
                  </a:lnTo>
                  <a:cubicBezTo>
                    <a:pt x="277387" y="179214"/>
                    <a:pt x="296383" y="156532"/>
                    <a:pt x="323205" y="143487"/>
                  </a:cubicBezTo>
                  <a:lnTo>
                    <a:pt x="420339" y="96246"/>
                  </a:lnTo>
                  <a:lnTo>
                    <a:pt x="467579" y="193379"/>
                  </a:lnTo>
                  <a:cubicBezTo>
                    <a:pt x="487147" y="233613"/>
                    <a:pt x="479474" y="280031"/>
                    <a:pt x="451783" y="311732"/>
                  </a:cubicBezTo>
                  <a:lnTo>
                    <a:pt x="445636" y="316423"/>
                  </a:lnTo>
                  <a:lnTo>
                    <a:pt x="447572" y="317434"/>
                  </a:lnTo>
                  <a:cubicBezTo>
                    <a:pt x="458533" y="326193"/>
                    <a:pt x="467958" y="337246"/>
                    <a:pt x="475061" y="350359"/>
                  </a:cubicBezTo>
                  <a:lnTo>
                    <a:pt x="526508" y="445331"/>
                  </a:lnTo>
                  <a:lnTo>
                    <a:pt x="431536" y="496778"/>
                  </a:lnTo>
                  <a:cubicBezTo>
                    <a:pt x="392197" y="518088"/>
                    <a:pt x="345488" y="512454"/>
                    <a:pt x="312604" y="486177"/>
                  </a:cubicBezTo>
                  <a:lnTo>
                    <a:pt x="297289" y="467834"/>
                  </a:lnTo>
                  <a:lnTo>
                    <a:pt x="276352" y="474247"/>
                  </a:lnTo>
                  <a:cubicBezTo>
                    <a:pt x="234455" y="478294"/>
                    <a:pt x="192253" y="457498"/>
                    <a:pt x="170943" y="418159"/>
                  </a:cubicBezTo>
                  <a:cubicBezTo>
                    <a:pt x="163840" y="405047"/>
                    <a:pt x="159730" y="391115"/>
                    <a:pt x="158381" y="377149"/>
                  </a:cubicBezTo>
                  <a:lnTo>
                    <a:pt x="159429" y="366349"/>
                  </a:lnTo>
                  <a:lnTo>
                    <a:pt x="132992" y="364913"/>
                  </a:lnTo>
                  <a:cubicBezTo>
                    <a:pt x="75245" y="349952"/>
                    <a:pt x="40560" y="291011"/>
                    <a:pt x="55520" y="233264"/>
                  </a:cubicBezTo>
                  <a:lnTo>
                    <a:pt x="62748" y="205364"/>
                  </a:lnTo>
                  <a:lnTo>
                    <a:pt x="31636" y="184388"/>
                  </a:lnTo>
                  <a:cubicBezTo>
                    <a:pt x="12090" y="164842"/>
                    <a:pt x="0" y="137839"/>
                    <a:pt x="0" y="108012"/>
                  </a:cubicBezTo>
                  <a:cubicBezTo>
                    <a:pt x="0" y="48359"/>
                    <a:pt x="48359" y="0"/>
                    <a:pt x="108012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F908EAF4-545D-4CD8-8380-E2ED6C3F97DA}"/>
                </a:ext>
              </a:extLst>
            </p:cNvPr>
            <p:cNvSpPr/>
            <p:nvPr/>
          </p:nvSpPr>
          <p:spPr>
            <a:xfrm rot="14159853">
              <a:off x="1725531" y="7847692"/>
              <a:ext cx="489543" cy="312221"/>
            </a:xfrm>
            <a:custGeom>
              <a:avLst/>
              <a:gdLst>
                <a:gd name="connsiteX0" fmla="*/ 429104 w 489543"/>
                <a:gd name="connsiteY0" fmla="*/ 278379 h 312221"/>
                <a:gd name="connsiteX1" fmla="*/ 312792 w 489543"/>
                <a:gd name="connsiteY1" fmla="*/ 305369 h 312221"/>
                <a:gd name="connsiteX2" fmla="*/ 276374 w 489543"/>
                <a:gd name="connsiteY2" fmla="*/ 282711 h 312221"/>
                <a:gd name="connsiteX3" fmla="*/ 263542 w 489543"/>
                <a:gd name="connsiteY3" fmla="*/ 264747 h 312221"/>
                <a:gd name="connsiteX4" fmla="*/ 246606 w 489543"/>
                <a:gd name="connsiteY4" fmla="*/ 253328 h 312221"/>
                <a:gd name="connsiteX5" fmla="*/ 241461 w 489543"/>
                <a:gd name="connsiteY5" fmla="*/ 245696 h 312221"/>
                <a:gd name="connsiteX6" fmla="*/ 216029 w 489543"/>
                <a:gd name="connsiteY6" fmla="*/ 255975 h 312221"/>
                <a:gd name="connsiteX7" fmla="*/ 174622 w 489543"/>
                <a:gd name="connsiteY7" fmla="*/ 255965 h 312221"/>
                <a:gd name="connsiteX8" fmla="*/ 144951 w 489543"/>
                <a:gd name="connsiteY8" fmla="*/ 243621 h 312221"/>
                <a:gd name="connsiteX9" fmla="*/ 122665 w 489543"/>
                <a:gd name="connsiteY9" fmla="*/ 249748 h 312221"/>
                <a:gd name="connsiteX10" fmla="*/ 7455 w 489543"/>
                <a:gd name="connsiteY10" fmla="*/ 149448 h 312221"/>
                <a:gd name="connsiteX11" fmla="*/ 0 w 489543"/>
                <a:gd name="connsiteY11" fmla="*/ 41694 h 312221"/>
                <a:gd name="connsiteX12" fmla="*/ 107755 w 489543"/>
                <a:gd name="connsiteY12" fmla="*/ 34239 h 312221"/>
                <a:gd name="connsiteX13" fmla="*/ 140313 w 489543"/>
                <a:gd name="connsiteY13" fmla="*/ 38500 h 312221"/>
                <a:gd name="connsiteX14" fmla="*/ 166284 w 489543"/>
                <a:gd name="connsiteY14" fmla="*/ 0 h 312221"/>
                <a:gd name="connsiteX15" fmla="*/ 255828 w 489543"/>
                <a:gd name="connsiteY15" fmla="*/ 60403 h 312221"/>
                <a:gd name="connsiteX16" fmla="*/ 275933 w 489543"/>
                <a:gd name="connsiteY16" fmla="*/ 80803 h 312221"/>
                <a:gd name="connsiteX17" fmla="*/ 280939 w 489543"/>
                <a:gd name="connsiteY17" fmla="*/ 77428 h 312221"/>
                <a:gd name="connsiteX18" fmla="*/ 322982 w 489543"/>
                <a:gd name="connsiteY18" fmla="*/ 68940 h 312221"/>
                <a:gd name="connsiteX19" fmla="*/ 430994 w 489543"/>
                <a:gd name="connsiteY19" fmla="*/ 68940 h 312221"/>
                <a:gd name="connsiteX20" fmla="*/ 430994 w 489543"/>
                <a:gd name="connsiteY20" fmla="*/ 118912 h 312221"/>
                <a:gd name="connsiteX21" fmla="*/ 489543 w 489543"/>
                <a:gd name="connsiteY21" fmla="*/ 140772 h 312221"/>
                <a:gd name="connsiteX22" fmla="*/ 451762 w 489543"/>
                <a:gd name="connsiteY22" fmla="*/ 241961 h 312221"/>
                <a:gd name="connsiteX23" fmla="*/ 429104 w 489543"/>
                <a:gd name="connsiteY23" fmla="*/ 278379 h 31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9543" h="312221">
                  <a:moveTo>
                    <a:pt x="429104" y="278379"/>
                  </a:moveTo>
                  <a:cubicBezTo>
                    <a:pt x="400182" y="308962"/>
                    <a:pt x="354706" y="321018"/>
                    <a:pt x="312792" y="305369"/>
                  </a:cubicBezTo>
                  <a:cubicBezTo>
                    <a:pt x="298821" y="300152"/>
                    <a:pt x="286568" y="292352"/>
                    <a:pt x="276374" y="282711"/>
                  </a:cubicBezTo>
                  <a:lnTo>
                    <a:pt x="263542" y="264747"/>
                  </a:lnTo>
                  <a:lnTo>
                    <a:pt x="246606" y="253328"/>
                  </a:lnTo>
                  <a:lnTo>
                    <a:pt x="241461" y="245696"/>
                  </a:lnTo>
                  <a:lnTo>
                    <a:pt x="216029" y="255975"/>
                  </a:lnTo>
                  <a:cubicBezTo>
                    <a:pt x="202462" y="258611"/>
                    <a:pt x="188392" y="258660"/>
                    <a:pt x="174622" y="255965"/>
                  </a:cubicBezTo>
                  <a:lnTo>
                    <a:pt x="144951" y="243621"/>
                  </a:lnTo>
                  <a:lnTo>
                    <a:pt x="122665" y="249748"/>
                  </a:lnTo>
                  <a:cubicBezTo>
                    <a:pt x="63154" y="253865"/>
                    <a:pt x="11573" y="208959"/>
                    <a:pt x="7455" y="149448"/>
                  </a:cubicBezTo>
                  <a:lnTo>
                    <a:pt x="0" y="41694"/>
                  </a:lnTo>
                  <a:lnTo>
                    <a:pt x="107755" y="34239"/>
                  </a:lnTo>
                  <a:lnTo>
                    <a:pt x="140313" y="38500"/>
                  </a:lnTo>
                  <a:lnTo>
                    <a:pt x="166284" y="0"/>
                  </a:lnTo>
                  <a:lnTo>
                    <a:pt x="255828" y="60403"/>
                  </a:lnTo>
                  <a:lnTo>
                    <a:pt x="275933" y="80803"/>
                  </a:lnTo>
                  <a:lnTo>
                    <a:pt x="280939" y="77428"/>
                  </a:lnTo>
                  <a:cubicBezTo>
                    <a:pt x="293862" y="71962"/>
                    <a:pt x="308069" y="68940"/>
                    <a:pt x="322982" y="68940"/>
                  </a:cubicBezTo>
                  <a:lnTo>
                    <a:pt x="430994" y="68940"/>
                  </a:lnTo>
                  <a:lnTo>
                    <a:pt x="430994" y="118912"/>
                  </a:lnTo>
                  <a:lnTo>
                    <a:pt x="489543" y="140772"/>
                  </a:lnTo>
                  <a:lnTo>
                    <a:pt x="451762" y="241961"/>
                  </a:lnTo>
                  <a:cubicBezTo>
                    <a:pt x="446545" y="255932"/>
                    <a:pt x="438745" y="268185"/>
                    <a:pt x="429104" y="27837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4FC9EF61-7335-4D6C-B144-F1B6B3B398A3}"/>
                </a:ext>
              </a:extLst>
            </p:cNvPr>
            <p:cNvSpPr/>
            <p:nvPr/>
          </p:nvSpPr>
          <p:spPr>
            <a:xfrm rot="2949909">
              <a:off x="2325390" y="7937130"/>
              <a:ext cx="480444" cy="458804"/>
            </a:xfrm>
            <a:custGeom>
              <a:avLst/>
              <a:gdLst>
                <a:gd name="connsiteX0" fmla="*/ 91641 w 480444"/>
                <a:gd name="connsiteY0" fmla="*/ 31636 h 458804"/>
                <a:gd name="connsiteX1" fmla="*/ 168017 w 480444"/>
                <a:gd name="connsiteY1" fmla="*/ 0 h 458804"/>
                <a:gd name="connsiteX2" fmla="*/ 276029 w 480444"/>
                <a:gd name="connsiteY2" fmla="*/ 0 h 458804"/>
                <a:gd name="connsiteX3" fmla="*/ 276029 w 480444"/>
                <a:gd name="connsiteY3" fmla="*/ 38608 h 458804"/>
                <a:gd name="connsiteX4" fmla="*/ 381358 w 480444"/>
                <a:gd name="connsiteY4" fmla="*/ 38608 h 458804"/>
                <a:gd name="connsiteX5" fmla="*/ 381358 w 480444"/>
                <a:gd name="connsiteY5" fmla="*/ 146619 h 458804"/>
                <a:gd name="connsiteX6" fmla="*/ 375922 w 480444"/>
                <a:gd name="connsiteY6" fmla="*/ 173543 h 458804"/>
                <a:gd name="connsiteX7" fmla="*/ 386907 w 480444"/>
                <a:gd name="connsiteY7" fmla="*/ 177237 h 458804"/>
                <a:gd name="connsiteX8" fmla="*/ 480444 w 480444"/>
                <a:gd name="connsiteY8" fmla="*/ 231250 h 458804"/>
                <a:gd name="connsiteX9" fmla="*/ 426432 w 480444"/>
                <a:gd name="connsiteY9" fmla="*/ 324787 h 458804"/>
                <a:gd name="connsiteX10" fmla="*/ 319536 w 480444"/>
                <a:gd name="connsiteY10" fmla="*/ 377986 h 458804"/>
                <a:gd name="connsiteX11" fmla="*/ 317530 w 480444"/>
                <a:gd name="connsiteY11" fmla="*/ 377311 h 458804"/>
                <a:gd name="connsiteX12" fmla="*/ 316871 w 480444"/>
                <a:gd name="connsiteY12" fmla="*/ 378059 h 458804"/>
                <a:gd name="connsiteX13" fmla="*/ 279656 w 480444"/>
                <a:gd name="connsiteY13" fmla="*/ 396216 h 458804"/>
                <a:gd name="connsiteX14" fmla="*/ 245218 w 480444"/>
                <a:gd name="connsiteY14" fmla="*/ 398614 h 458804"/>
                <a:gd name="connsiteX15" fmla="*/ 239739 w 480444"/>
                <a:gd name="connsiteY15" fmla="*/ 458804 h 458804"/>
                <a:gd name="connsiteX16" fmla="*/ 132172 w 480444"/>
                <a:gd name="connsiteY16" fmla="*/ 449011 h 458804"/>
                <a:gd name="connsiteX17" fmla="*/ 34397 w 480444"/>
                <a:gd name="connsiteY17" fmla="*/ 331652 h 458804"/>
                <a:gd name="connsiteX18" fmla="*/ 43257 w 480444"/>
                <a:gd name="connsiteY18" fmla="*/ 301960 h 458804"/>
                <a:gd name="connsiteX19" fmla="*/ 31636 w 480444"/>
                <a:gd name="connsiteY19" fmla="*/ 294125 h 458804"/>
                <a:gd name="connsiteX20" fmla="*/ 0 w 480444"/>
                <a:gd name="connsiteY20" fmla="*/ 217749 h 458804"/>
                <a:gd name="connsiteX21" fmla="*/ 31636 w 480444"/>
                <a:gd name="connsiteY21" fmla="*/ 141373 h 458804"/>
                <a:gd name="connsiteX22" fmla="*/ 62535 w 480444"/>
                <a:gd name="connsiteY22" fmla="*/ 120541 h 458804"/>
                <a:gd name="connsiteX23" fmla="*/ 60005 w 480444"/>
                <a:gd name="connsiteY23" fmla="*/ 108012 h 458804"/>
                <a:gd name="connsiteX24" fmla="*/ 91641 w 480444"/>
                <a:gd name="connsiteY24" fmla="*/ 31636 h 4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0444" h="458804">
                  <a:moveTo>
                    <a:pt x="91641" y="31636"/>
                  </a:moveTo>
                  <a:cubicBezTo>
                    <a:pt x="111188" y="12090"/>
                    <a:pt x="138191" y="0"/>
                    <a:pt x="168017" y="0"/>
                  </a:cubicBezTo>
                  <a:lnTo>
                    <a:pt x="276029" y="0"/>
                  </a:lnTo>
                  <a:lnTo>
                    <a:pt x="276029" y="38608"/>
                  </a:lnTo>
                  <a:lnTo>
                    <a:pt x="381358" y="38608"/>
                  </a:lnTo>
                  <a:lnTo>
                    <a:pt x="381358" y="146619"/>
                  </a:lnTo>
                  <a:lnTo>
                    <a:pt x="375922" y="173543"/>
                  </a:lnTo>
                  <a:lnTo>
                    <a:pt x="386907" y="177237"/>
                  </a:lnTo>
                  <a:lnTo>
                    <a:pt x="480444" y="231250"/>
                  </a:lnTo>
                  <a:lnTo>
                    <a:pt x="426432" y="324787"/>
                  </a:lnTo>
                  <a:cubicBezTo>
                    <a:pt x="404059" y="363531"/>
                    <a:pt x="361307" y="383172"/>
                    <a:pt x="319536" y="377986"/>
                  </a:cubicBezTo>
                  <a:lnTo>
                    <a:pt x="317530" y="377311"/>
                  </a:lnTo>
                  <a:lnTo>
                    <a:pt x="316871" y="378059"/>
                  </a:lnTo>
                  <a:cubicBezTo>
                    <a:pt x="305675" y="386516"/>
                    <a:pt x="293007" y="392639"/>
                    <a:pt x="279656" y="396216"/>
                  </a:cubicBezTo>
                  <a:lnTo>
                    <a:pt x="245218" y="398614"/>
                  </a:lnTo>
                  <a:lnTo>
                    <a:pt x="239739" y="458804"/>
                  </a:lnTo>
                  <a:lnTo>
                    <a:pt x="132172" y="449011"/>
                  </a:lnTo>
                  <a:cubicBezTo>
                    <a:pt x="72764" y="443603"/>
                    <a:pt x="28989" y="391059"/>
                    <a:pt x="34397" y="331652"/>
                  </a:cubicBezTo>
                  <a:lnTo>
                    <a:pt x="43257" y="301960"/>
                  </a:lnTo>
                  <a:lnTo>
                    <a:pt x="31636" y="294125"/>
                  </a:lnTo>
                  <a:cubicBezTo>
                    <a:pt x="12090" y="274579"/>
                    <a:pt x="0" y="247575"/>
                    <a:pt x="0" y="217749"/>
                  </a:cubicBezTo>
                  <a:cubicBezTo>
                    <a:pt x="0" y="187922"/>
                    <a:pt x="12090" y="160919"/>
                    <a:pt x="31636" y="141373"/>
                  </a:cubicBezTo>
                  <a:lnTo>
                    <a:pt x="62535" y="120541"/>
                  </a:lnTo>
                  <a:lnTo>
                    <a:pt x="60005" y="108012"/>
                  </a:lnTo>
                  <a:cubicBezTo>
                    <a:pt x="60006" y="78185"/>
                    <a:pt x="72095" y="51182"/>
                    <a:pt x="91641" y="3163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D1B98495-DA8F-455C-96F9-B8D65A0AA4C4}"/>
                </a:ext>
              </a:extLst>
            </p:cNvPr>
            <p:cNvSpPr/>
            <p:nvPr/>
          </p:nvSpPr>
          <p:spPr>
            <a:xfrm rot="7092034">
              <a:off x="2141027" y="8005113"/>
              <a:ext cx="248144" cy="398079"/>
            </a:xfrm>
            <a:custGeom>
              <a:avLst/>
              <a:gdLst>
                <a:gd name="connsiteX0" fmla="*/ 6969 w 248144"/>
                <a:gd name="connsiteY0" fmla="*/ 328130 h 398079"/>
                <a:gd name="connsiteX1" fmla="*/ 69950 w 248144"/>
                <a:gd name="connsiteY1" fmla="*/ 188966 h 398079"/>
                <a:gd name="connsiteX2" fmla="*/ 70430 w 248144"/>
                <a:gd name="connsiteY2" fmla="*/ 188888 h 398079"/>
                <a:gd name="connsiteX3" fmla="*/ 63756 w 248144"/>
                <a:gd name="connsiteY3" fmla="*/ 184388 h 398079"/>
                <a:gd name="connsiteX4" fmla="*/ 32120 w 248144"/>
                <a:gd name="connsiteY4" fmla="*/ 108012 h 398079"/>
                <a:gd name="connsiteX5" fmla="*/ 140132 w 248144"/>
                <a:gd name="connsiteY5" fmla="*/ 0 h 398079"/>
                <a:gd name="connsiteX6" fmla="*/ 248144 w 248144"/>
                <a:gd name="connsiteY6" fmla="*/ 0 h 398079"/>
                <a:gd name="connsiteX7" fmla="*/ 248144 w 248144"/>
                <a:gd name="connsiteY7" fmla="*/ 108012 h 398079"/>
                <a:gd name="connsiteX8" fmla="*/ 182175 w 248144"/>
                <a:gd name="connsiteY8" fmla="*/ 207536 h 398079"/>
                <a:gd name="connsiteX9" fmla="*/ 176575 w 248144"/>
                <a:gd name="connsiteY9" fmla="*/ 208666 h 398079"/>
                <a:gd name="connsiteX10" fmla="*/ 186344 w 248144"/>
                <a:gd name="connsiteY10" fmla="*/ 215599 h 398079"/>
                <a:gd name="connsiteX11" fmla="*/ 209114 w 248144"/>
                <a:gd name="connsiteY11" fmla="*/ 251947 h 398079"/>
                <a:gd name="connsiteX12" fmla="*/ 247205 w 248144"/>
                <a:gd name="connsiteY12" fmla="*/ 353020 h 398079"/>
                <a:gd name="connsiteX13" fmla="*/ 146132 w 248144"/>
                <a:gd name="connsiteY13" fmla="*/ 391111 h 398079"/>
                <a:gd name="connsiteX14" fmla="*/ 6969 w 248144"/>
                <a:gd name="connsiteY14" fmla="*/ 328130 h 398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144" h="398079">
                  <a:moveTo>
                    <a:pt x="6969" y="328130"/>
                  </a:moveTo>
                  <a:cubicBezTo>
                    <a:pt x="-14069" y="272309"/>
                    <a:pt x="14129" y="210003"/>
                    <a:pt x="69950" y="188966"/>
                  </a:cubicBezTo>
                  <a:lnTo>
                    <a:pt x="70430" y="188888"/>
                  </a:lnTo>
                  <a:lnTo>
                    <a:pt x="63756" y="184388"/>
                  </a:lnTo>
                  <a:cubicBezTo>
                    <a:pt x="44210" y="164842"/>
                    <a:pt x="32120" y="137838"/>
                    <a:pt x="32120" y="108012"/>
                  </a:cubicBezTo>
                  <a:cubicBezTo>
                    <a:pt x="32120" y="48359"/>
                    <a:pt x="80479" y="0"/>
                    <a:pt x="140132" y="0"/>
                  </a:cubicBezTo>
                  <a:lnTo>
                    <a:pt x="248144" y="0"/>
                  </a:lnTo>
                  <a:lnTo>
                    <a:pt x="248144" y="108012"/>
                  </a:lnTo>
                  <a:cubicBezTo>
                    <a:pt x="248144" y="152751"/>
                    <a:pt x="220942" y="191139"/>
                    <a:pt x="182175" y="207536"/>
                  </a:cubicBezTo>
                  <a:lnTo>
                    <a:pt x="176575" y="208666"/>
                  </a:lnTo>
                  <a:lnTo>
                    <a:pt x="186344" y="215599"/>
                  </a:lnTo>
                  <a:cubicBezTo>
                    <a:pt x="196016" y="225764"/>
                    <a:pt x="203854" y="237992"/>
                    <a:pt x="209114" y="251947"/>
                  </a:cubicBezTo>
                  <a:lnTo>
                    <a:pt x="247205" y="353020"/>
                  </a:lnTo>
                  <a:lnTo>
                    <a:pt x="146132" y="391111"/>
                  </a:lnTo>
                  <a:cubicBezTo>
                    <a:pt x="90312" y="412148"/>
                    <a:pt x="28006" y="383950"/>
                    <a:pt x="6969" y="32813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2E0C26B1-BCB5-43B7-A6E6-B9C5C7860D44}"/>
                </a:ext>
              </a:extLst>
            </p:cNvPr>
            <p:cNvSpPr/>
            <p:nvPr/>
          </p:nvSpPr>
          <p:spPr>
            <a:xfrm rot="5907644">
              <a:off x="2075052" y="6843182"/>
              <a:ext cx="659428" cy="645297"/>
            </a:xfrm>
            <a:custGeom>
              <a:avLst/>
              <a:gdLst>
                <a:gd name="connsiteX0" fmla="*/ 0 w 659428"/>
                <a:gd name="connsiteY0" fmla="*/ 303548 h 645297"/>
                <a:gd name="connsiteX1" fmla="*/ 53902 w 659428"/>
                <a:gd name="connsiteY1" fmla="*/ 259110 h 645297"/>
                <a:gd name="connsiteX2" fmla="*/ 47820 w 659428"/>
                <a:gd name="connsiteY2" fmla="*/ 247557 h 645297"/>
                <a:gd name="connsiteX3" fmla="*/ 17417 w 659428"/>
                <a:gd name="connsiteY3" fmla="*/ 143912 h 645297"/>
                <a:gd name="connsiteX4" fmla="*/ 121062 w 659428"/>
                <a:gd name="connsiteY4" fmla="*/ 113510 h 645297"/>
                <a:gd name="connsiteX5" fmla="*/ 163795 w 659428"/>
                <a:gd name="connsiteY5" fmla="*/ 109820 h 645297"/>
                <a:gd name="connsiteX6" fmla="*/ 182897 w 659428"/>
                <a:gd name="connsiteY6" fmla="*/ 115895 h 645297"/>
                <a:gd name="connsiteX7" fmla="*/ 189589 w 659428"/>
                <a:gd name="connsiteY7" fmla="*/ 82112 h 645297"/>
                <a:gd name="connsiteX8" fmla="*/ 240298 w 659428"/>
                <a:gd name="connsiteY8" fmla="*/ 92157 h 645297"/>
                <a:gd name="connsiteX9" fmla="*/ 285921 w 659428"/>
                <a:gd name="connsiteY9" fmla="*/ 0 h 645297"/>
                <a:gd name="connsiteX10" fmla="*/ 382721 w 659428"/>
                <a:gd name="connsiteY10" fmla="*/ 47921 h 645297"/>
                <a:gd name="connsiteX11" fmla="*/ 442646 w 659428"/>
                <a:gd name="connsiteY11" fmla="*/ 151197 h 645297"/>
                <a:gd name="connsiteX12" fmla="*/ 433331 w 659428"/>
                <a:gd name="connsiteY12" fmla="*/ 186147 h 645297"/>
                <a:gd name="connsiteX13" fmla="*/ 457818 w 659428"/>
                <a:gd name="connsiteY13" fmla="*/ 186146 h 645297"/>
                <a:gd name="connsiteX14" fmla="*/ 457817 w 659428"/>
                <a:gd name="connsiteY14" fmla="*/ 210106 h 645297"/>
                <a:gd name="connsiteX15" fmla="*/ 460613 w 659428"/>
                <a:gd name="connsiteY15" fmla="*/ 208221 h 645297"/>
                <a:gd name="connsiteX16" fmla="*/ 502656 w 659428"/>
                <a:gd name="connsiteY16" fmla="*/ 199733 h 645297"/>
                <a:gd name="connsiteX17" fmla="*/ 610668 w 659428"/>
                <a:gd name="connsiteY17" fmla="*/ 199733 h 645297"/>
                <a:gd name="connsiteX18" fmla="*/ 610668 w 659428"/>
                <a:gd name="connsiteY18" fmla="*/ 307745 h 645297"/>
                <a:gd name="connsiteX19" fmla="*/ 604589 w 659428"/>
                <a:gd name="connsiteY19" fmla="*/ 337857 h 645297"/>
                <a:gd name="connsiteX20" fmla="*/ 659428 w 659428"/>
                <a:gd name="connsiteY20" fmla="*/ 362766 h 645297"/>
                <a:gd name="connsiteX21" fmla="*/ 614761 w 659428"/>
                <a:gd name="connsiteY21" fmla="*/ 461109 h 645297"/>
                <a:gd name="connsiteX22" fmla="*/ 554372 w 659428"/>
                <a:gd name="connsiteY22" fmla="*/ 517565 h 645297"/>
                <a:gd name="connsiteX23" fmla="*/ 541990 w 659428"/>
                <a:gd name="connsiteY23" fmla="*/ 519650 h 645297"/>
                <a:gd name="connsiteX24" fmla="*/ 542315 w 659428"/>
                <a:gd name="connsiteY24" fmla="*/ 535742 h 645297"/>
                <a:gd name="connsiteX25" fmla="*/ 459534 w 659428"/>
                <a:gd name="connsiteY25" fmla="*/ 621790 h 645297"/>
                <a:gd name="connsiteX26" fmla="*/ 354111 w 659428"/>
                <a:gd name="connsiteY26" fmla="*/ 645297 h 645297"/>
                <a:gd name="connsiteX27" fmla="*/ 335566 w 659428"/>
                <a:gd name="connsiteY27" fmla="*/ 562127 h 645297"/>
                <a:gd name="connsiteX28" fmla="*/ 323841 w 659428"/>
                <a:gd name="connsiteY28" fmla="*/ 567343 h 645297"/>
                <a:gd name="connsiteX29" fmla="*/ 218418 w 659428"/>
                <a:gd name="connsiteY29" fmla="*/ 590850 h 645297"/>
                <a:gd name="connsiteX30" fmla="*/ 208185 w 659428"/>
                <a:gd name="connsiteY30" fmla="*/ 544959 h 645297"/>
                <a:gd name="connsiteX31" fmla="*/ 153227 w 659428"/>
                <a:gd name="connsiteY31" fmla="*/ 557213 h 645297"/>
                <a:gd name="connsiteX32" fmla="*/ 129720 w 659428"/>
                <a:gd name="connsiteY32" fmla="*/ 451790 h 645297"/>
                <a:gd name="connsiteX33" fmla="*/ 129118 w 659428"/>
                <a:gd name="connsiteY33" fmla="*/ 421965 h 645297"/>
                <a:gd name="connsiteX34" fmla="*/ 102003 w 659428"/>
                <a:gd name="connsiteY34" fmla="*/ 413929 h 645297"/>
                <a:gd name="connsiteX35" fmla="*/ 68709 w 659428"/>
                <a:gd name="connsiteY35" fmla="*/ 386889 h 64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9428" h="645297">
                  <a:moveTo>
                    <a:pt x="0" y="303548"/>
                  </a:moveTo>
                  <a:lnTo>
                    <a:pt x="53902" y="259110"/>
                  </a:lnTo>
                  <a:lnTo>
                    <a:pt x="47820" y="247557"/>
                  </a:lnTo>
                  <a:lnTo>
                    <a:pt x="17417" y="143912"/>
                  </a:lnTo>
                  <a:lnTo>
                    <a:pt x="121062" y="113510"/>
                  </a:lnTo>
                  <a:cubicBezTo>
                    <a:pt x="135373" y="109312"/>
                    <a:pt x="149856" y="108213"/>
                    <a:pt x="163795" y="109820"/>
                  </a:cubicBezTo>
                  <a:lnTo>
                    <a:pt x="182897" y="115895"/>
                  </a:lnTo>
                  <a:lnTo>
                    <a:pt x="189589" y="82112"/>
                  </a:lnTo>
                  <a:lnTo>
                    <a:pt x="240298" y="92157"/>
                  </a:lnTo>
                  <a:lnTo>
                    <a:pt x="285921" y="0"/>
                  </a:lnTo>
                  <a:lnTo>
                    <a:pt x="382721" y="47921"/>
                  </a:lnTo>
                  <a:cubicBezTo>
                    <a:pt x="422816" y="67770"/>
                    <a:pt x="445150" y="109179"/>
                    <a:pt x="442646" y="151197"/>
                  </a:cubicBezTo>
                  <a:lnTo>
                    <a:pt x="433331" y="186147"/>
                  </a:lnTo>
                  <a:lnTo>
                    <a:pt x="457818" y="186146"/>
                  </a:lnTo>
                  <a:lnTo>
                    <a:pt x="457817" y="210106"/>
                  </a:lnTo>
                  <a:lnTo>
                    <a:pt x="460613" y="208221"/>
                  </a:lnTo>
                  <a:cubicBezTo>
                    <a:pt x="473535" y="202755"/>
                    <a:pt x="487743" y="199733"/>
                    <a:pt x="502656" y="199733"/>
                  </a:cubicBezTo>
                  <a:lnTo>
                    <a:pt x="610668" y="199733"/>
                  </a:lnTo>
                  <a:lnTo>
                    <a:pt x="610668" y="307745"/>
                  </a:lnTo>
                  <a:lnTo>
                    <a:pt x="604589" y="337857"/>
                  </a:lnTo>
                  <a:lnTo>
                    <a:pt x="659428" y="362766"/>
                  </a:lnTo>
                  <a:lnTo>
                    <a:pt x="614761" y="461109"/>
                  </a:lnTo>
                  <a:cubicBezTo>
                    <a:pt x="602426" y="488265"/>
                    <a:pt x="580252" y="507851"/>
                    <a:pt x="554372" y="517565"/>
                  </a:cubicBezTo>
                  <a:lnTo>
                    <a:pt x="541990" y="519650"/>
                  </a:lnTo>
                  <a:lnTo>
                    <a:pt x="542315" y="535742"/>
                  </a:lnTo>
                  <a:cubicBezTo>
                    <a:pt x="534748" y="577148"/>
                    <a:pt x="503202" y="612053"/>
                    <a:pt x="459534" y="621790"/>
                  </a:cubicBezTo>
                  <a:lnTo>
                    <a:pt x="354111" y="645297"/>
                  </a:lnTo>
                  <a:lnTo>
                    <a:pt x="335566" y="562127"/>
                  </a:lnTo>
                  <a:lnTo>
                    <a:pt x="323841" y="567343"/>
                  </a:lnTo>
                  <a:lnTo>
                    <a:pt x="218418" y="590850"/>
                  </a:lnTo>
                  <a:lnTo>
                    <a:pt x="208185" y="544959"/>
                  </a:lnTo>
                  <a:lnTo>
                    <a:pt x="153227" y="557213"/>
                  </a:lnTo>
                  <a:lnTo>
                    <a:pt x="129720" y="451790"/>
                  </a:lnTo>
                  <a:lnTo>
                    <a:pt x="129118" y="421965"/>
                  </a:lnTo>
                  <a:lnTo>
                    <a:pt x="102003" y="413929"/>
                  </a:lnTo>
                  <a:cubicBezTo>
                    <a:pt x="89565" y="407436"/>
                    <a:pt x="78196" y="398396"/>
                    <a:pt x="68709" y="38688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E9BB8481-747C-48FF-9195-25AA0A345F40}"/>
                </a:ext>
              </a:extLst>
            </p:cNvPr>
            <p:cNvGrpSpPr/>
            <p:nvPr/>
          </p:nvGrpSpPr>
          <p:grpSpPr>
            <a:xfrm>
              <a:off x="3440832" y="7143683"/>
              <a:ext cx="700891" cy="692848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2C12B4C9-9150-4261-B9D3-CAEC6B5F9152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A20D9FC1-F205-4C83-9D31-1A935FD89956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433140F0-DBB6-4BDA-9D73-B2756C5544F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50" name="楕円 20">
                      <a:extLst>
                        <a:ext uri="{FF2B5EF4-FFF2-40B4-BE49-F238E27FC236}">
                          <a16:creationId xmlns:a16="http://schemas.microsoft.com/office/drawing/2014/main" id="{5AF3158E-AC8C-494B-A2C5-3D149D4E75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1" name="楕円 20">
                      <a:extLst>
                        <a:ext uri="{FF2B5EF4-FFF2-40B4-BE49-F238E27FC236}">
                          <a16:creationId xmlns:a16="http://schemas.microsoft.com/office/drawing/2014/main" id="{BF19B1EE-5648-4AAC-BE59-47BE68D5972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47" name="グループ化 746">
                    <a:extLst>
                      <a:ext uri="{FF2B5EF4-FFF2-40B4-BE49-F238E27FC236}">
                        <a16:creationId xmlns:a16="http://schemas.microsoft.com/office/drawing/2014/main" id="{3404F57E-5B44-4026-8BA9-36C0BC81E34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48" name="楕円 20">
                      <a:extLst>
                        <a:ext uri="{FF2B5EF4-FFF2-40B4-BE49-F238E27FC236}">
                          <a16:creationId xmlns:a16="http://schemas.microsoft.com/office/drawing/2014/main" id="{B0D4ECB1-4D1F-47A1-80DC-671AC745B3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9" name="楕円 20">
                      <a:extLst>
                        <a:ext uri="{FF2B5EF4-FFF2-40B4-BE49-F238E27FC236}">
                          <a16:creationId xmlns:a16="http://schemas.microsoft.com/office/drawing/2014/main" id="{D7CDC1A2-9480-4F23-8427-E3B3EEB4F4D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25" name="グループ化 724">
                  <a:extLst>
                    <a:ext uri="{FF2B5EF4-FFF2-40B4-BE49-F238E27FC236}">
                      <a16:creationId xmlns:a16="http://schemas.microsoft.com/office/drawing/2014/main" id="{C883DBA9-2798-4D5F-8553-D9F4CF5FC6EC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40" name="グループ化 739">
                    <a:extLst>
                      <a:ext uri="{FF2B5EF4-FFF2-40B4-BE49-F238E27FC236}">
                        <a16:creationId xmlns:a16="http://schemas.microsoft.com/office/drawing/2014/main" id="{9C1F0988-4622-435D-8948-AA26C0CD36AB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44" name="楕円 20">
                      <a:extLst>
                        <a:ext uri="{FF2B5EF4-FFF2-40B4-BE49-F238E27FC236}">
                          <a16:creationId xmlns:a16="http://schemas.microsoft.com/office/drawing/2014/main" id="{AACBE46B-D26F-4221-91D3-4058B0C680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5" name="楕円 20">
                      <a:extLst>
                        <a:ext uri="{FF2B5EF4-FFF2-40B4-BE49-F238E27FC236}">
                          <a16:creationId xmlns:a16="http://schemas.microsoft.com/office/drawing/2014/main" id="{D339B903-5A3E-4361-9B4A-9284EDA1835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41" name="グループ化 740">
                    <a:extLst>
                      <a:ext uri="{FF2B5EF4-FFF2-40B4-BE49-F238E27FC236}">
                        <a16:creationId xmlns:a16="http://schemas.microsoft.com/office/drawing/2014/main" id="{C8DC879F-A8D4-4DD1-9B5A-840DEEFC8A5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42" name="楕円 20">
                      <a:extLst>
                        <a:ext uri="{FF2B5EF4-FFF2-40B4-BE49-F238E27FC236}">
                          <a16:creationId xmlns:a16="http://schemas.microsoft.com/office/drawing/2014/main" id="{356E15A8-EE15-4583-94B3-9A1C0BDF54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3" name="楕円 20">
                      <a:extLst>
                        <a:ext uri="{FF2B5EF4-FFF2-40B4-BE49-F238E27FC236}">
                          <a16:creationId xmlns:a16="http://schemas.microsoft.com/office/drawing/2014/main" id="{D3E15205-29DD-471F-B28E-ED2241C6796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26" name="グループ化 725">
                  <a:extLst>
                    <a:ext uri="{FF2B5EF4-FFF2-40B4-BE49-F238E27FC236}">
                      <a16:creationId xmlns:a16="http://schemas.microsoft.com/office/drawing/2014/main" id="{1166C6FA-DC29-4780-966A-DE26CA0EA4BC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34" name="グループ化 733">
                    <a:extLst>
                      <a:ext uri="{FF2B5EF4-FFF2-40B4-BE49-F238E27FC236}">
                        <a16:creationId xmlns:a16="http://schemas.microsoft.com/office/drawing/2014/main" id="{E83059E5-6342-45B1-80FC-B62CF981470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38" name="楕円 20">
                      <a:extLst>
                        <a:ext uri="{FF2B5EF4-FFF2-40B4-BE49-F238E27FC236}">
                          <a16:creationId xmlns:a16="http://schemas.microsoft.com/office/drawing/2014/main" id="{4BC26739-F2C2-46C2-94B0-4F2A37B102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9" name="楕円 20">
                      <a:extLst>
                        <a:ext uri="{FF2B5EF4-FFF2-40B4-BE49-F238E27FC236}">
                          <a16:creationId xmlns:a16="http://schemas.microsoft.com/office/drawing/2014/main" id="{E2C240D4-BEA0-42A8-AE31-99E39A90902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35" name="グループ化 734">
                    <a:extLst>
                      <a:ext uri="{FF2B5EF4-FFF2-40B4-BE49-F238E27FC236}">
                        <a16:creationId xmlns:a16="http://schemas.microsoft.com/office/drawing/2014/main" id="{D045DCFA-D039-4AFE-8DFB-94AD680EC0C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36" name="楕円 20">
                      <a:extLst>
                        <a:ext uri="{FF2B5EF4-FFF2-40B4-BE49-F238E27FC236}">
                          <a16:creationId xmlns:a16="http://schemas.microsoft.com/office/drawing/2014/main" id="{FB0703C6-1842-4FFB-BD75-A7C3B1CF31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7" name="楕円 20">
                      <a:extLst>
                        <a:ext uri="{FF2B5EF4-FFF2-40B4-BE49-F238E27FC236}">
                          <a16:creationId xmlns:a16="http://schemas.microsoft.com/office/drawing/2014/main" id="{8793E9DC-AEC8-478B-AE5D-0AE9B01DD23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27" name="グループ化 726">
                  <a:extLst>
                    <a:ext uri="{FF2B5EF4-FFF2-40B4-BE49-F238E27FC236}">
                      <a16:creationId xmlns:a16="http://schemas.microsoft.com/office/drawing/2014/main" id="{1862A3F5-DC30-4E05-B099-73202F019663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28" name="グループ化 727">
                    <a:extLst>
                      <a:ext uri="{FF2B5EF4-FFF2-40B4-BE49-F238E27FC236}">
                        <a16:creationId xmlns:a16="http://schemas.microsoft.com/office/drawing/2014/main" id="{F155E074-B7AF-4695-B406-86491D76A1D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32" name="楕円 20">
                      <a:extLst>
                        <a:ext uri="{FF2B5EF4-FFF2-40B4-BE49-F238E27FC236}">
                          <a16:creationId xmlns:a16="http://schemas.microsoft.com/office/drawing/2014/main" id="{70625E23-BC1C-498F-A775-604C578CCE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3" name="楕円 20">
                      <a:extLst>
                        <a:ext uri="{FF2B5EF4-FFF2-40B4-BE49-F238E27FC236}">
                          <a16:creationId xmlns:a16="http://schemas.microsoft.com/office/drawing/2014/main" id="{B1D8A808-7605-4071-91BE-061C746E220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29" name="グループ化 728">
                    <a:extLst>
                      <a:ext uri="{FF2B5EF4-FFF2-40B4-BE49-F238E27FC236}">
                        <a16:creationId xmlns:a16="http://schemas.microsoft.com/office/drawing/2014/main" id="{FE8F00C5-1646-43E1-887C-B2026D18D91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30" name="楕円 20">
                      <a:extLst>
                        <a:ext uri="{FF2B5EF4-FFF2-40B4-BE49-F238E27FC236}">
                          <a16:creationId xmlns:a16="http://schemas.microsoft.com/office/drawing/2014/main" id="{D1143FCA-19AF-448E-823D-4799B52241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31" name="楕円 20">
                      <a:extLst>
                        <a:ext uri="{FF2B5EF4-FFF2-40B4-BE49-F238E27FC236}">
                          <a16:creationId xmlns:a16="http://schemas.microsoft.com/office/drawing/2014/main" id="{D3EE26A5-2DAB-4A2D-9F6B-F6AA87930CE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39A5FE0C-218C-47E2-8FD5-1F3FA048CEAA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60" name="グループ化 659">
              <a:extLst>
                <a:ext uri="{FF2B5EF4-FFF2-40B4-BE49-F238E27FC236}">
                  <a16:creationId xmlns:a16="http://schemas.microsoft.com/office/drawing/2014/main" id="{0F6385CE-5F19-4612-B255-79B0DF599D32}"/>
                </a:ext>
              </a:extLst>
            </p:cNvPr>
            <p:cNvGrpSpPr/>
            <p:nvPr/>
          </p:nvGrpSpPr>
          <p:grpSpPr>
            <a:xfrm>
              <a:off x="1761566" y="7144892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92C1A06F-BCF1-4AE6-B317-5CB084F5C12D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89A648BA-7E50-4EC5-B15A-50078CD0CF0C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16" name="グループ化 715">
                    <a:extLst>
                      <a:ext uri="{FF2B5EF4-FFF2-40B4-BE49-F238E27FC236}">
                        <a16:creationId xmlns:a16="http://schemas.microsoft.com/office/drawing/2014/main" id="{E2D5D773-CDC9-4331-934A-DAF28166165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20" name="楕円 20">
                      <a:extLst>
                        <a:ext uri="{FF2B5EF4-FFF2-40B4-BE49-F238E27FC236}">
                          <a16:creationId xmlns:a16="http://schemas.microsoft.com/office/drawing/2014/main" id="{5C55FBED-059E-4477-AA6B-2B9C83253B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21" name="楕円 20">
                      <a:extLst>
                        <a:ext uri="{FF2B5EF4-FFF2-40B4-BE49-F238E27FC236}">
                          <a16:creationId xmlns:a16="http://schemas.microsoft.com/office/drawing/2014/main" id="{16CEFCBB-FE6E-4BE6-991B-F1D80A50F5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17" name="グループ化 716">
                    <a:extLst>
                      <a:ext uri="{FF2B5EF4-FFF2-40B4-BE49-F238E27FC236}">
                        <a16:creationId xmlns:a16="http://schemas.microsoft.com/office/drawing/2014/main" id="{FF1BB094-9E06-4EAF-B209-DBB6EAB28A5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18" name="楕円 20">
                      <a:extLst>
                        <a:ext uri="{FF2B5EF4-FFF2-40B4-BE49-F238E27FC236}">
                          <a16:creationId xmlns:a16="http://schemas.microsoft.com/office/drawing/2014/main" id="{91E41FB7-27A5-4D60-ACA3-E22C269691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9" name="楕円 20">
                      <a:extLst>
                        <a:ext uri="{FF2B5EF4-FFF2-40B4-BE49-F238E27FC236}">
                          <a16:creationId xmlns:a16="http://schemas.microsoft.com/office/drawing/2014/main" id="{03AE9EFA-A2D0-48EE-955A-B84F02758C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F650D012-6C60-4F55-8681-C2FD6EA7E53F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10" name="グループ化 709">
                    <a:extLst>
                      <a:ext uri="{FF2B5EF4-FFF2-40B4-BE49-F238E27FC236}">
                        <a16:creationId xmlns:a16="http://schemas.microsoft.com/office/drawing/2014/main" id="{D7A7F92A-A678-426C-BAC2-F39DF805D830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14" name="楕円 20">
                      <a:extLst>
                        <a:ext uri="{FF2B5EF4-FFF2-40B4-BE49-F238E27FC236}">
                          <a16:creationId xmlns:a16="http://schemas.microsoft.com/office/drawing/2014/main" id="{08478C7B-5629-4F50-9516-481F69C842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5" name="楕円 20">
                      <a:extLst>
                        <a:ext uri="{FF2B5EF4-FFF2-40B4-BE49-F238E27FC236}">
                          <a16:creationId xmlns:a16="http://schemas.microsoft.com/office/drawing/2014/main" id="{1156765C-1699-405B-9464-7C6E8421ED2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11" name="グループ化 710">
                    <a:extLst>
                      <a:ext uri="{FF2B5EF4-FFF2-40B4-BE49-F238E27FC236}">
                        <a16:creationId xmlns:a16="http://schemas.microsoft.com/office/drawing/2014/main" id="{CDB0BC74-DEAB-41D1-81C7-F0862499939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12" name="楕円 20">
                      <a:extLst>
                        <a:ext uri="{FF2B5EF4-FFF2-40B4-BE49-F238E27FC236}">
                          <a16:creationId xmlns:a16="http://schemas.microsoft.com/office/drawing/2014/main" id="{5D10B089-7329-4045-A6DE-3E1D14CF93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13" name="楕円 20">
                      <a:extLst>
                        <a:ext uri="{FF2B5EF4-FFF2-40B4-BE49-F238E27FC236}">
                          <a16:creationId xmlns:a16="http://schemas.microsoft.com/office/drawing/2014/main" id="{76F5C677-0F4D-414E-A5BE-16C5466BB2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96" name="グループ化 695">
                  <a:extLst>
                    <a:ext uri="{FF2B5EF4-FFF2-40B4-BE49-F238E27FC236}">
                      <a16:creationId xmlns:a16="http://schemas.microsoft.com/office/drawing/2014/main" id="{4DA5C270-F9D8-47A5-AE59-5E1019F5669F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04" name="グループ化 703">
                    <a:extLst>
                      <a:ext uri="{FF2B5EF4-FFF2-40B4-BE49-F238E27FC236}">
                        <a16:creationId xmlns:a16="http://schemas.microsoft.com/office/drawing/2014/main" id="{158A6E72-515C-42B0-A87B-2E821E85154D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08" name="楕円 20">
                      <a:extLst>
                        <a:ext uri="{FF2B5EF4-FFF2-40B4-BE49-F238E27FC236}">
                          <a16:creationId xmlns:a16="http://schemas.microsoft.com/office/drawing/2014/main" id="{FE55E348-8D7E-4BA6-942D-48389EB06F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9" name="楕円 20">
                      <a:extLst>
                        <a:ext uri="{FF2B5EF4-FFF2-40B4-BE49-F238E27FC236}">
                          <a16:creationId xmlns:a16="http://schemas.microsoft.com/office/drawing/2014/main" id="{A9E8C16F-29FA-4561-942F-0FDFC9643CD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05" name="グループ化 704">
                    <a:extLst>
                      <a:ext uri="{FF2B5EF4-FFF2-40B4-BE49-F238E27FC236}">
                        <a16:creationId xmlns:a16="http://schemas.microsoft.com/office/drawing/2014/main" id="{F3EEB3FD-E7BA-4BB1-BFF5-B9984CCE088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06" name="楕円 20">
                      <a:extLst>
                        <a:ext uri="{FF2B5EF4-FFF2-40B4-BE49-F238E27FC236}">
                          <a16:creationId xmlns:a16="http://schemas.microsoft.com/office/drawing/2014/main" id="{74503FBA-C982-4DB6-8CCA-B129683BC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7" name="楕円 20">
                      <a:extLst>
                        <a:ext uri="{FF2B5EF4-FFF2-40B4-BE49-F238E27FC236}">
                          <a16:creationId xmlns:a16="http://schemas.microsoft.com/office/drawing/2014/main" id="{65C68FFA-1058-4BA7-A480-7BC93E0CC5F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5E4A6D15-672D-41A2-AE25-97EE32C95144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98" name="グループ化 697">
                    <a:extLst>
                      <a:ext uri="{FF2B5EF4-FFF2-40B4-BE49-F238E27FC236}">
                        <a16:creationId xmlns:a16="http://schemas.microsoft.com/office/drawing/2014/main" id="{9CB7D6A2-F92F-4A91-AA04-55B96DE65595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02" name="楕円 20">
                      <a:extLst>
                        <a:ext uri="{FF2B5EF4-FFF2-40B4-BE49-F238E27FC236}">
                          <a16:creationId xmlns:a16="http://schemas.microsoft.com/office/drawing/2014/main" id="{16163386-1866-47F8-A5B3-A08FAF6F3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3" name="楕円 20">
                      <a:extLst>
                        <a:ext uri="{FF2B5EF4-FFF2-40B4-BE49-F238E27FC236}">
                          <a16:creationId xmlns:a16="http://schemas.microsoft.com/office/drawing/2014/main" id="{4E1FA143-8F3A-4018-B52B-C2AB97FEE05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99" name="グループ化 698">
                    <a:extLst>
                      <a:ext uri="{FF2B5EF4-FFF2-40B4-BE49-F238E27FC236}">
                        <a16:creationId xmlns:a16="http://schemas.microsoft.com/office/drawing/2014/main" id="{46F9D202-13AD-434A-A74D-37159783C33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00" name="楕円 20">
                      <a:extLst>
                        <a:ext uri="{FF2B5EF4-FFF2-40B4-BE49-F238E27FC236}">
                          <a16:creationId xmlns:a16="http://schemas.microsoft.com/office/drawing/2014/main" id="{F7A88BAC-CA31-4117-8EA3-9FE63392DF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01" name="楕円 20">
                      <a:extLst>
                        <a:ext uri="{FF2B5EF4-FFF2-40B4-BE49-F238E27FC236}">
                          <a16:creationId xmlns:a16="http://schemas.microsoft.com/office/drawing/2014/main" id="{332FCA9B-D495-4D42-8DF3-5BBA6CAF08D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70FB5BAB-496D-4F16-99D3-DCCDF5A821DF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61" name="グループ化 660">
              <a:extLst>
                <a:ext uri="{FF2B5EF4-FFF2-40B4-BE49-F238E27FC236}">
                  <a16:creationId xmlns:a16="http://schemas.microsoft.com/office/drawing/2014/main" id="{020496C4-7605-4D18-AD02-C4F93C05C30C}"/>
                </a:ext>
              </a:extLst>
            </p:cNvPr>
            <p:cNvGrpSpPr/>
            <p:nvPr/>
          </p:nvGrpSpPr>
          <p:grpSpPr>
            <a:xfrm>
              <a:off x="1947303" y="7492555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8FD06A22-73D2-4B78-9FCB-E2EBA22A8331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664" name="グループ化 663">
                  <a:extLst>
                    <a:ext uri="{FF2B5EF4-FFF2-40B4-BE49-F238E27FC236}">
                      <a16:creationId xmlns:a16="http://schemas.microsoft.com/office/drawing/2014/main" id="{5DB392A5-58DC-4AF2-BC89-F6E658F89C0A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86" name="グループ化 685">
                    <a:extLst>
                      <a:ext uri="{FF2B5EF4-FFF2-40B4-BE49-F238E27FC236}">
                        <a16:creationId xmlns:a16="http://schemas.microsoft.com/office/drawing/2014/main" id="{2DBB8B58-6E5A-4388-A95C-6FA8EBD4F19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90" name="楕円 20">
                      <a:extLst>
                        <a:ext uri="{FF2B5EF4-FFF2-40B4-BE49-F238E27FC236}">
                          <a16:creationId xmlns:a16="http://schemas.microsoft.com/office/drawing/2014/main" id="{ED86F374-CE14-449A-9FB6-939769F9F5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91" name="楕円 20">
                      <a:extLst>
                        <a:ext uri="{FF2B5EF4-FFF2-40B4-BE49-F238E27FC236}">
                          <a16:creationId xmlns:a16="http://schemas.microsoft.com/office/drawing/2014/main" id="{379E3C55-B186-469A-8377-9963E9A902B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7" name="グループ化 686">
                    <a:extLst>
                      <a:ext uri="{FF2B5EF4-FFF2-40B4-BE49-F238E27FC236}">
                        <a16:creationId xmlns:a16="http://schemas.microsoft.com/office/drawing/2014/main" id="{8A5811D8-1135-4837-9F7C-A56565AF858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88" name="楕円 20">
                      <a:extLst>
                        <a:ext uri="{FF2B5EF4-FFF2-40B4-BE49-F238E27FC236}">
                          <a16:creationId xmlns:a16="http://schemas.microsoft.com/office/drawing/2014/main" id="{AF31F511-0A46-45FF-8B51-6EF69C97F7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9" name="楕円 20">
                      <a:extLst>
                        <a:ext uri="{FF2B5EF4-FFF2-40B4-BE49-F238E27FC236}">
                          <a16:creationId xmlns:a16="http://schemas.microsoft.com/office/drawing/2014/main" id="{B79A6372-949D-43BB-BB9D-776890DFBF8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AA1BAEA1-6851-4BDB-A286-D307D80D20EE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80" name="グループ化 679">
                    <a:extLst>
                      <a:ext uri="{FF2B5EF4-FFF2-40B4-BE49-F238E27FC236}">
                        <a16:creationId xmlns:a16="http://schemas.microsoft.com/office/drawing/2014/main" id="{7ECB0C74-32BA-4DF4-BF17-794EA9DBF27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84" name="楕円 20">
                      <a:extLst>
                        <a:ext uri="{FF2B5EF4-FFF2-40B4-BE49-F238E27FC236}">
                          <a16:creationId xmlns:a16="http://schemas.microsoft.com/office/drawing/2014/main" id="{A1690292-8A14-479A-AFC8-B9A4537567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5" name="楕円 20">
                      <a:extLst>
                        <a:ext uri="{FF2B5EF4-FFF2-40B4-BE49-F238E27FC236}">
                          <a16:creationId xmlns:a16="http://schemas.microsoft.com/office/drawing/2014/main" id="{0D5CD83A-C1A3-4BC3-9373-59E8D3C55F8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81" name="グループ化 680">
                    <a:extLst>
                      <a:ext uri="{FF2B5EF4-FFF2-40B4-BE49-F238E27FC236}">
                        <a16:creationId xmlns:a16="http://schemas.microsoft.com/office/drawing/2014/main" id="{2594B8D9-D7DF-4B09-A077-FB63882D398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82" name="楕円 20">
                      <a:extLst>
                        <a:ext uri="{FF2B5EF4-FFF2-40B4-BE49-F238E27FC236}">
                          <a16:creationId xmlns:a16="http://schemas.microsoft.com/office/drawing/2014/main" id="{1A352938-C7CE-43FA-A669-23CC132C3E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83" name="楕円 20">
                      <a:extLst>
                        <a:ext uri="{FF2B5EF4-FFF2-40B4-BE49-F238E27FC236}">
                          <a16:creationId xmlns:a16="http://schemas.microsoft.com/office/drawing/2014/main" id="{E1C0A5C0-DD58-4299-BDFC-F98390E0E04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50FCB180-B7E8-48F8-9BA8-F924E5B883C4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74" name="グループ化 673">
                    <a:extLst>
                      <a:ext uri="{FF2B5EF4-FFF2-40B4-BE49-F238E27FC236}">
                        <a16:creationId xmlns:a16="http://schemas.microsoft.com/office/drawing/2014/main" id="{F80D88F4-CDF4-429B-A66D-615675E3C337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78" name="楕円 20">
                      <a:extLst>
                        <a:ext uri="{FF2B5EF4-FFF2-40B4-BE49-F238E27FC236}">
                          <a16:creationId xmlns:a16="http://schemas.microsoft.com/office/drawing/2014/main" id="{FBF27D31-498D-45F1-A3E9-33DFF734F3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9" name="楕円 20">
                      <a:extLst>
                        <a:ext uri="{FF2B5EF4-FFF2-40B4-BE49-F238E27FC236}">
                          <a16:creationId xmlns:a16="http://schemas.microsoft.com/office/drawing/2014/main" id="{37CDA216-6D39-445C-A02A-5036E72BBD2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5" name="グループ化 674">
                    <a:extLst>
                      <a:ext uri="{FF2B5EF4-FFF2-40B4-BE49-F238E27FC236}">
                        <a16:creationId xmlns:a16="http://schemas.microsoft.com/office/drawing/2014/main" id="{DBBCCBB9-E623-49B1-9C21-638B088ED2F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76" name="楕円 20">
                      <a:extLst>
                        <a:ext uri="{FF2B5EF4-FFF2-40B4-BE49-F238E27FC236}">
                          <a16:creationId xmlns:a16="http://schemas.microsoft.com/office/drawing/2014/main" id="{8B50A17D-8888-400C-8BE9-FCE5C5196D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7" name="楕円 20">
                      <a:extLst>
                        <a:ext uri="{FF2B5EF4-FFF2-40B4-BE49-F238E27FC236}">
                          <a16:creationId xmlns:a16="http://schemas.microsoft.com/office/drawing/2014/main" id="{1B495EE3-1506-4B12-8ABD-56A698E311E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E5446D27-487F-4A6E-AF7C-7257F0E7F97A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B0CA91E9-12C8-42AE-AB59-4CDC7B9DC64E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72" name="楕円 20">
                      <a:extLst>
                        <a:ext uri="{FF2B5EF4-FFF2-40B4-BE49-F238E27FC236}">
                          <a16:creationId xmlns:a16="http://schemas.microsoft.com/office/drawing/2014/main" id="{7234CDB9-4B64-4697-82D6-8DB0E72A69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3" name="楕円 20">
                      <a:extLst>
                        <a:ext uri="{FF2B5EF4-FFF2-40B4-BE49-F238E27FC236}">
                          <a16:creationId xmlns:a16="http://schemas.microsoft.com/office/drawing/2014/main" id="{0C6F72A0-02E1-4D8D-869F-ADD7B8E1B5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9" name="グループ化 668">
                    <a:extLst>
                      <a:ext uri="{FF2B5EF4-FFF2-40B4-BE49-F238E27FC236}">
                        <a16:creationId xmlns:a16="http://schemas.microsoft.com/office/drawing/2014/main" id="{9BB7A27F-66C0-476F-AB1A-CE5AD34A4B5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70" name="楕円 20">
                      <a:extLst>
                        <a:ext uri="{FF2B5EF4-FFF2-40B4-BE49-F238E27FC236}">
                          <a16:creationId xmlns:a16="http://schemas.microsoft.com/office/drawing/2014/main" id="{693BB0C1-B17E-482A-BBA3-D903A8B3E4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71" name="楕円 20">
                      <a:extLst>
                        <a:ext uri="{FF2B5EF4-FFF2-40B4-BE49-F238E27FC236}">
                          <a16:creationId xmlns:a16="http://schemas.microsoft.com/office/drawing/2014/main" id="{09AB7619-C7AC-4F80-A790-C266883E608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88419CC6-A1B8-4BB4-842E-6DFD864F7F48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98FCEEB-6911-4F79-ADC3-13E14E6BC4FA}"/>
              </a:ext>
            </a:extLst>
          </p:cNvPr>
          <p:cNvGrpSpPr/>
          <p:nvPr/>
        </p:nvGrpSpPr>
        <p:grpSpPr>
          <a:xfrm>
            <a:off x="651728" y="850565"/>
            <a:ext cx="2669189" cy="2669189"/>
            <a:chOff x="5407826" y="188640"/>
            <a:chExt cx="2816522" cy="2816522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89DF5663-4B35-4D67-88A9-9B2710C3AD69}"/>
                </a:ext>
              </a:extLst>
            </p:cNvPr>
            <p:cNvSpPr/>
            <p:nvPr/>
          </p:nvSpPr>
          <p:spPr>
            <a:xfrm>
              <a:off x="5407826" y="188640"/>
              <a:ext cx="2816522" cy="2816522"/>
            </a:xfrm>
            <a:prstGeom prst="donut">
              <a:avLst>
                <a:gd name="adj" fmla="val 385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90518F59-B361-4DF7-816A-C133D4EFC1DB}"/>
                </a:ext>
              </a:extLst>
            </p:cNvPr>
            <p:cNvSpPr/>
            <p:nvPr/>
          </p:nvSpPr>
          <p:spPr>
            <a:xfrm>
              <a:off x="5474699" y="255513"/>
              <a:ext cx="2682776" cy="2682776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ED623986-2B6B-4DDA-B050-F149DAF0A242}"/>
                </a:ext>
              </a:extLst>
            </p:cNvPr>
            <p:cNvSpPr/>
            <p:nvPr/>
          </p:nvSpPr>
          <p:spPr>
            <a:xfrm>
              <a:off x="5504936" y="285750"/>
              <a:ext cx="2622302" cy="2622302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400CD526-65AA-4C96-946E-9B70B677B5ED}"/>
                </a:ext>
              </a:extLst>
            </p:cNvPr>
            <p:cNvSpPr/>
            <p:nvPr/>
          </p:nvSpPr>
          <p:spPr>
            <a:xfrm>
              <a:off x="6437412" y="1217538"/>
              <a:ext cx="758726" cy="758726"/>
            </a:xfrm>
            <a:prstGeom prst="donut">
              <a:avLst>
                <a:gd name="adj" fmla="val 9601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A79D71A-C1DE-4DC4-B015-38DE86AA3AE3}"/>
                </a:ext>
              </a:extLst>
            </p:cNvPr>
            <p:cNvSpPr/>
            <p:nvPr/>
          </p:nvSpPr>
          <p:spPr>
            <a:xfrm rot="18669870">
              <a:off x="7382208" y="2073380"/>
              <a:ext cx="344985" cy="263439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0C3BBA04-4225-491A-90EA-4BBB380A1FB6}"/>
                </a:ext>
              </a:extLst>
            </p:cNvPr>
            <p:cNvSpPr/>
            <p:nvPr/>
          </p:nvSpPr>
          <p:spPr>
            <a:xfrm>
              <a:off x="7049133" y="2358671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0ECF5819-2DB9-4A73-BFA4-1B76BC0D0A80}"/>
                </a:ext>
              </a:extLst>
            </p:cNvPr>
            <p:cNvSpPr/>
            <p:nvPr/>
          </p:nvSpPr>
          <p:spPr>
            <a:xfrm>
              <a:off x="6760208" y="2422171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528F1361-92B2-43CE-845F-DC8A9B2DF779}"/>
                </a:ext>
              </a:extLst>
            </p:cNvPr>
            <p:cNvSpPr/>
            <p:nvPr/>
          </p:nvSpPr>
          <p:spPr>
            <a:xfrm>
              <a:off x="6356983" y="2358671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円: 塗りつぶしなし 10">
              <a:extLst>
                <a:ext uri="{FF2B5EF4-FFF2-40B4-BE49-F238E27FC236}">
                  <a16:creationId xmlns:a16="http://schemas.microsoft.com/office/drawing/2014/main" id="{5D3D3606-0B83-4190-97EC-19444C9A4FB5}"/>
                </a:ext>
              </a:extLst>
            </p:cNvPr>
            <p:cNvSpPr/>
            <p:nvPr/>
          </p:nvSpPr>
          <p:spPr>
            <a:xfrm>
              <a:off x="5955058" y="2080003"/>
              <a:ext cx="250192" cy="250192"/>
            </a:xfrm>
            <a:prstGeom prst="donut">
              <a:avLst>
                <a:gd name="adj" fmla="val 18385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1A3EE9E-0E88-47CB-AEA2-A6D44E6BC235}"/>
                </a:ext>
              </a:extLst>
            </p:cNvPr>
            <p:cNvGrpSpPr/>
            <p:nvPr/>
          </p:nvGrpSpPr>
          <p:grpSpPr>
            <a:xfrm>
              <a:off x="6297882" y="372114"/>
              <a:ext cx="1008572" cy="829214"/>
              <a:chOff x="2689860" y="2047887"/>
              <a:chExt cx="3977640" cy="3270281"/>
            </a:xfrm>
            <a:solidFill>
              <a:sysClr val="window" lastClr="FFFFFF">
                <a:lumMod val="85000"/>
              </a:sysClr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E37C0F2-49C8-41D8-9B46-2961A7B8C04F}"/>
                  </a:ext>
                </a:extLst>
              </p:cNvPr>
              <p:cNvSpPr/>
              <p:nvPr/>
            </p:nvSpPr>
            <p:spPr>
              <a:xfrm>
                <a:off x="4953000" y="2223147"/>
                <a:ext cx="1714500" cy="3000327"/>
              </a:xfrm>
              <a:custGeom>
                <a:avLst/>
                <a:gdLst>
                  <a:gd name="connsiteX0" fmla="*/ 892262 w 1714500"/>
                  <a:gd name="connsiteY0" fmla="*/ 362891 h 3000327"/>
                  <a:gd name="connsiteX1" fmla="*/ 614363 w 1714500"/>
                  <a:gd name="connsiteY1" fmla="*/ 640790 h 3000327"/>
                  <a:gd name="connsiteX2" fmla="*/ 614363 w 1714500"/>
                  <a:gd name="connsiteY2" fmla="*/ 2332395 h 3000327"/>
                  <a:gd name="connsiteX3" fmla="*/ 892262 w 1714500"/>
                  <a:gd name="connsiteY3" fmla="*/ 2610294 h 3000327"/>
                  <a:gd name="connsiteX4" fmla="*/ 1170161 w 1714500"/>
                  <a:gd name="connsiteY4" fmla="*/ 2332395 h 3000327"/>
                  <a:gd name="connsiteX5" fmla="*/ 1170161 w 1714500"/>
                  <a:gd name="connsiteY5" fmla="*/ 640790 h 3000327"/>
                  <a:gd name="connsiteX6" fmla="*/ 892262 w 1714500"/>
                  <a:gd name="connsiteY6" fmla="*/ 362891 h 3000327"/>
                  <a:gd name="connsiteX7" fmla="*/ 1063095 w 1714500"/>
                  <a:gd name="connsiteY7" fmla="*/ 0 h 3000327"/>
                  <a:gd name="connsiteX8" fmla="*/ 1190931 w 1714500"/>
                  <a:gd name="connsiteY8" fmla="*/ 39682 h 3000327"/>
                  <a:gd name="connsiteX9" fmla="*/ 1714500 w 1714500"/>
                  <a:gd name="connsiteY9" fmla="*/ 829565 h 3000327"/>
                  <a:gd name="connsiteX10" fmla="*/ 1714500 w 1714500"/>
                  <a:gd name="connsiteY10" fmla="*/ 2148804 h 3000327"/>
                  <a:gd name="connsiteX11" fmla="*/ 1714499 w 1714500"/>
                  <a:gd name="connsiteY11" fmla="*/ 2148824 h 3000327"/>
                  <a:gd name="connsiteX12" fmla="*/ 1714499 w 1714500"/>
                  <a:gd name="connsiteY12" fmla="*/ 2592228 h 3000327"/>
                  <a:gd name="connsiteX13" fmla="*/ 800436 w 1714500"/>
                  <a:gd name="connsiteY13" fmla="*/ 3000327 h 3000327"/>
                  <a:gd name="connsiteX14" fmla="*/ 684485 w 1714500"/>
                  <a:gd name="connsiteY14" fmla="*/ 2988638 h 3000327"/>
                  <a:gd name="connsiteX15" fmla="*/ 0 w 1714500"/>
                  <a:gd name="connsiteY15" fmla="*/ 2148804 h 3000327"/>
                  <a:gd name="connsiteX16" fmla="*/ 0 w 1714500"/>
                  <a:gd name="connsiteY16" fmla="*/ 900361 h 3000327"/>
                  <a:gd name="connsiteX17" fmla="*/ 0 w 1714500"/>
                  <a:gd name="connsiteY17" fmla="*/ 829565 h 3000327"/>
                  <a:gd name="connsiteX18" fmla="*/ 0 w 1714500"/>
                  <a:gd name="connsiteY18" fmla="*/ 363008 h 300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14500" h="3000327">
                    <a:moveTo>
                      <a:pt x="892262" y="362891"/>
                    </a:moveTo>
                    <a:cubicBezTo>
                      <a:pt x="738783" y="362891"/>
                      <a:pt x="614363" y="487311"/>
                      <a:pt x="614363" y="640790"/>
                    </a:cubicBezTo>
                    <a:lnTo>
                      <a:pt x="614363" y="2332395"/>
                    </a:lnTo>
                    <a:cubicBezTo>
                      <a:pt x="614363" y="2485874"/>
                      <a:pt x="738783" y="2610294"/>
                      <a:pt x="892262" y="2610294"/>
                    </a:cubicBezTo>
                    <a:cubicBezTo>
                      <a:pt x="1045741" y="2610294"/>
                      <a:pt x="1170161" y="2485874"/>
                      <a:pt x="1170161" y="2332395"/>
                    </a:cubicBezTo>
                    <a:lnTo>
                      <a:pt x="1170161" y="640790"/>
                    </a:lnTo>
                    <a:cubicBezTo>
                      <a:pt x="1170161" y="487311"/>
                      <a:pt x="1045741" y="362891"/>
                      <a:pt x="892262" y="362891"/>
                    </a:cubicBezTo>
                    <a:close/>
                    <a:moveTo>
                      <a:pt x="1063095" y="0"/>
                    </a:moveTo>
                    <a:lnTo>
                      <a:pt x="1190931" y="39682"/>
                    </a:lnTo>
                    <a:cubicBezTo>
                      <a:pt x="1498611" y="169820"/>
                      <a:pt x="1714500" y="474481"/>
                      <a:pt x="1714500" y="829565"/>
                    </a:cubicBezTo>
                    <a:lnTo>
                      <a:pt x="1714500" y="2148804"/>
                    </a:lnTo>
                    <a:lnTo>
                      <a:pt x="1714499" y="2148824"/>
                    </a:lnTo>
                    <a:lnTo>
                      <a:pt x="1714499" y="2592228"/>
                    </a:lnTo>
                    <a:lnTo>
                      <a:pt x="800436" y="3000327"/>
                    </a:lnTo>
                    <a:lnTo>
                      <a:pt x="684485" y="2988638"/>
                    </a:lnTo>
                    <a:cubicBezTo>
                      <a:pt x="293850" y="2908703"/>
                      <a:pt x="0" y="2563069"/>
                      <a:pt x="0" y="2148804"/>
                    </a:cubicBezTo>
                    <a:lnTo>
                      <a:pt x="0" y="900361"/>
                    </a:lnTo>
                    <a:lnTo>
                      <a:pt x="0" y="829565"/>
                    </a:lnTo>
                    <a:lnTo>
                      <a:pt x="0" y="363008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82189F4-FE37-4B27-B84D-6F48271E06E8}"/>
                  </a:ext>
                </a:extLst>
              </p:cNvPr>
              <p:cNvSpPr/>
              <p:nvPr/>
            </p:nvSpPr>
            <p:spPr>
              <a:xfrm>
                <a:off x="2689860" y="2047887"/>
                <a:ext cx="1714500" cy="3270281"/>
              </a:xfrm>
              <a:custGeom>
                <a:avLst/>
                <a:gdLst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318762 h 3270281"/>
                  <a:gd name="connsiteX32" fmla="*/ 0 w 1714500"/>
                  <a:gd name="connsiteY32" fmla="*/ 1134533 h 3270281"/>
                  <a:gd name="connsiteX33" fmla="*/ 0 w 1714500"/>
                  <a:gd name="connsiteY33" fmla="*/ 1066906 h 3270281"/>
                  <a:gd name="connsiteX34" fmla="*/ 0 w 1714500"/>
                  <a:gd name="connsiteY34" fmla="*/ 896408 h 3270281"/>
                  <a:gd name="connsiteX35" fmla="*/ 0 w 1714500"/>
                  <a:gd name="connsiteY35" fmla="*/ 776393 h 3270281"/>
                  <a:gd name="connsiteX36" fmla="*/ 0 w 1714500"/>
                  <a:gd name="connsiteY36" fmla="*/ 538268 h 3270281"/>
                  <a:gd name="connsiteX37" fmla="*/ 1687935 w 1714500"/>
                  <a:gd name="connsiteY3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134533 h 3270281"/>
                  <a:gd name="connsiteX32" fmla="*/ 0 w 1714500"/>
                  <a:gd name="connsiteY32" fmla="*/ 1066906 h 3270281"/>
                  <a:gd name="connsiteX33" fmla="*/ 0 w 1714500"/>
                  <a:gd name="connsiteY33" fmla="*/ 896408 h 3270281"/>
                  <a:gd name="connsiteX34" fmla="*/ 0 w 1714500"/>
                  <a:gd name="connsiteY34" fmla="*/ 776393 h 3270281"/>
                  <a:gd name="connsiteX35" fmla="*/ 0 w 1714500"/>
                  <a:gd name="connsiteY35" fmla="*/ 538268 h 3270281"/>
                  <a:gd name="connsiteX36" fmla="*/ 1687935 w 1714500"/>
                  <a:gd name="connsiteY3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475284 w 1714500"/>
                  <a:gd name="connsiteY15" fmla="*/ 2281798 h 3270281"/>
                  <a:gd name="connsiteX16" fmla="*/ 620246 w 1714500"/>
                  <a:gd name="connsiteY16" fmla="*/ 2236179 h 3270281"/>
                  <a:gd name="connsiteX17" fmla="*/ 620246 w 1714500"/>
                  <a:gd name="connsiteY17" fmla="*/ 2529169 h 3270281"/>
                  <a:gd name="connsiteX18" fmla="*/ 876630 w 1714500"/>
                  <a:gd name="connsiteY18" fmla="*/ 2785553 h 3270281"/>
                  <a:gd name="connsiteX19" fmla="*/ 1133014 w 1714500"/>
                  <a:gd name="connsiteY19" fmla="*/ 2529169 h 3270281"/>
                  <a:gd name="connsiteX20" fmla="*/ 1133014 w 1714500"/>
                  <a:gd name="connsiteY20" fmla="*/ 1673785 h 3270281"/>
                  <a:gd name="connsiteX21" fmla="*/ 876630 w 1714500"/>
                  <a:gd name="connsiteY21" fmla="*/ 1417401 h 3270281"/>
                  <a:gd name="connsiteX22" fmla="*/ 620246 w 1714500"/>
                  <a:gd name="connsiteY22" fmla="*/ 1673785 h 3270281"/>
                  <a:gd name="connsiteX23" fmla="*/ 620246 w 1714500"/>
                  <a:gd name="connsiteY23" fmla="*/ 1762013 h 3270281"/>
                  <a:gd name="connsiteX24" fmla="*/ 434361 w 1714500"/>
                  <a:gd name="connsiteY24" fmla="*/ 1820538 h 3270281"/>
                  <a:gd name="connsiteX25" fmla="*/ 48413 w 1714500"/>
                  <a:gd name="connsiteY25" fmla="*/ 1944503 h 3270281"/>
                  <a:gd name="connsiteX26" fmla="*/ 0 w 1714500"/>
                  <a:gd name="connsiteY26" fmla="*/ 1960722 h 3270281"/>
                  <a:gd name="connsiteX27" fmla="*/ 0 w 1714500"/>
                  <a:gd name="connsiteY27" fmla="*/ 1856115 h 3270281"/>
                  <a:gd name="connsiteX28" fmla="*/ 0 w 1714500"/>
                  <a:gd name="connsiteY28" fmla="*/ 1785319 h 3270281"/>
                  <a:gd name="connsiteX29" fmla="*/ 0 w 1714500"/>
                  <a:gd name="connsiteY29" fmla="*/ 1425046 h 3270281"/>
                  <a:gd name="connsiteX30" fmla="*/ 0 w 1714500"/>
                  <a:gd name="connsiteY30" fmla="*/ 1134533 h 3270281"/>
                  <a:gd name="connsiteX31" fmla="*/ 0 w 1714500"/>
                  <a:gd name="connsiteY31" fmla="*/ 1066906 h 3270281"/>
                  <a:gd name="connsiteX32" fmla="*/ 0 w 1714500"/>
                  <a:gd name="connsiteY32" fmla="*/ 896408 h 3270281"/>
                  <a:gd name="connsiteX33" fmla="*/ 0 w 1714500"/>
                  <a:gd name="connsiteY33" fmla="*/ 776393 h 3270281"/>
                  <a:gd name="connsiteX34" fmla="*/ 0 w 1714500"/>
                  <a:gd name="connsiteY34" fmla="*/ 538268 h 3270281"/>
                  <a:gd name="connsiteX35" fmla="*/ 1687935 w 1714500"/>
                  <a:gd name="connsiteY3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856115 h 3270281"/>
                  <a:gd name="connsiteX27" fmla="*/ 0 w 1714500"/>
                  <a:gd name="connsiteY27" fmla="*/ 1785319 h 3270281"/>
                  <a:gd name="connsiteX28" fmla="*/ 0 w 1714500"/>
                  <a:gd name="connsiteY28" fmla="*/ 1425046 h 3270281"/>
                  <a:gd name="connsiteX29" fmla="*/ 0 w 1714500"/>
                  <a:gd name="connsiteY29" fmla="*/ 1134533 h 3270281"/>
                  <a:gd name="connsiteX30" fmla="*/ 0 w 1714500"/>
                  <a:gd name="connsiteY30" fmla="*/ 1066906 h 3270281"/>
                  <a:gd name="connsiteX31" fmla="*/ 0 w 1714500"/>
                  <a:gd name="connsiteY31" fmla="*/ 896408 h 3270281"/>
                  <a:gd name="connsiteX32" fmla="*/ 0 w 1714500"/>
                  <a:gd name="connsiteY32" fmla="*/ 776393 h 3270281"/>
                  <a:gd name="connsiteX33" fmla="*/ 0 w 1714500"/>
                  <a:gd name="connsiteY33" fmla="*/ 538268 h 3270281"/>
                  <a:gd name="connsiteX34" fmla="*/ 1687935 w 1714500"/>
                  <a:gd name="connsiteY3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785319 h 3270281"/>
                  <a:gd name="connsiteX27" fmla="*/ 0 w 1714500"/>
                  <a:gd name="connsiteY27" fmla="*/ 1425046 h 3270281"/>
                  <a:gd name="connsiteX28" fmla="*/ 0 w 1714500"/>
                  <a:gd name="connsiteY28" fmla="*/ 1134533 h 3270281"/>
                  <a:gd name="connsiteX29" fmla="*/ 0 w 1714500"/>
                  <a:gd name="connsiteY29" fmla="*/ 1066906 h 3270281"/>
                  <a:gd name="connsiteX30" fmla="*/ 0 w 1714500"/>
                  <a:gd name="connsiteY30" fmla="*/ 896408 h 3270281"/>
                  <a:gd name="connsiteX31" fmla="*/ 0 w 1714500"/>
                  <a:gd name="connsiteY31" fmla="*/ 776393 h 3270281"/>
                  <a:gd name="connsiteX32" fmla="*/ 0 w 1714500"/>
                  <a:gd name="connsiteY32" fmla="*/ 538268 h 3270281"/>
                  <a:gd name="connsiteX33" fmla="*/ 1687935 w 1714500"/>
                  <a:gd name="connsiteY3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0 w 1714500"/>
                  <a:gd name="connsiteY24" fmla="*/ 1960722 h 3270281"/>
                  <a:gd name="connsiteX25" fmla="*/ 0 w 1714500"/>
                  <a:gd name="connsiteY25" fmla="*/ 1785319 h 3270281"/>
                  <a:gd name="connsiteX26" fmla="*/ 0 w 1714500"/>
                  <a:gd name="connsiteY26" fmla="*/ 1425046 h 3270281"/>
                  <a:gd name="connsiteX27" fmla="*/ 0 w 1714500"/>
                  <a:gd name="connsiteY27" fmla="*/ 1134533 h 3270281"/>
                  <a:gd name="connsiteX28" fmla="*/ 0 w 1714500"/>
                  <a:gd name="connsiteY28" fmla="*/ 1066906 h 3270281"/>
                  <a:gd name="connsiteX29" fmla="*/ 0 w 1714500"/>
                  <a:gd name="connsiteY29" fmla="*/ 896408 h 3270281"/>
                  <a:gd name="connsiteX30" fmla="*/ 0 w 1714500"/>
                  <a:gd name="connsiteY30" fmla="*/ 776393 h 3270281"/>
                  <a:gd name="connsiteX31" fmla="*/ 0 w 1714500"/>
                  <a:gd name="connsiteY31" fmla="*/ 538268 h 3270281"/>
                  <a:gd name="connsiteX32" fmla="*/ 1687935 w 1714500"/>
                  <a:gd name="connsiteY32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0 w 1714500"/>
                  <a:gd name="connsiteY23" fmla="*/ 1960722 h 3270281"/>
                  <a:gd name="connsiteX24" fmla="*/ 0 w 1714500"/>
                  <a:gd name="connsiteY24" fmla="*/ 1785319 h 3270281"/>
                  <a:gd name="connsiteX25" fmla="*/ 0 w 1714500"/>
                  <a:gd name="connsiteY25" fmla="*/ 1425046 h 3270281"/>
                  <a:gd name="connsiteX26" fmla="*/ 0 w 1714500"/>
                  <a:gd name="connsiteY26" fmla="*/ 1134533 h 3270281"/>
                  <a:gd name="connsiteX27" fmla="*/ 0 w 1714500"/>
                  <a:gd name="connsiteY27" fmla="*/ 1066906 h 3270281"/>
                  <a:gd name="connsiteX28" fmla="*/ 0 w 1714500"/>
                  <a:gd name="connsiteY28" fmla="*/ 896408 h 3270281"/>
                  <a:gd name="connsiteX29" fmla="*/ 0 w 1714500"/>
                  <a:gd name="connsiteY29" fmla="*/ 776393 h 3270281"/>
                  <a:gd name="connsiteX30" fmla="*/ 0 w 1714500"/>
                  <a:gd name="connsiteY30" fmla="*/ 538268 h 3270281"/>
                  <a:gd name="connsiteX31" fmla="*/ 1687935 w 1714500"/>
                  <a:gd name="connsiteY31" fmla="*/ 0 h 3270281"/>
                  <a:gd name="connsiteX0" fmla="*/ 1687935 w 1782207"/>
                  <a:gd name="connsiteY0" fmla="*/ 0 h 3270281"/>
                  <a:gd name="connsiteX1" fmla="*/ 1687935 w 1782207"/>
                  <a:gd name="connsiteY1" fmla="*/ 358140 h 3270281"/>
                  <a:gd name="connsiteX2" fmla="*/ 843968 w 1782207"/>
                  <a:gd name="connsiteY2" fmla="*/ 627274 h 3270281"/>
                  <a:gd name="connsiteX3" fmla="*/ 639128 w 1782207"/>
                  <a:gd name="connsiteY3" fmla="*/ 691432 h 3270281"/>
                  <a:gd name="connsiteX4" fmla="*/ 639128 w 1782207"/>
                  <a:gd name="connsiteY4" fmla="*/ 1100523 h 3270281"/>
                  <a:gd name="connsiteX5" fmla="*/ 1063095 w 1782207"/>
                  <a:gd name="connsiteY5" fmla="*/ 955754 h 3270281"/>
                  <a:gd name="connsiteX6" fmla="*/ 1190931 w 1782207"/>
                  <a:gd name="connsiteY6" fmla="*/ 995436 h 3270281"/>
                  <a:gd name="connsiteX7" fmla="*/ 1714500 w 1782207"/>
                  <a:gd name="connsiteY7" fmla="*/ 1785319 h 3270281"/>
                  <a:gd name="connsiteX8" fmla="*/ 1714500 w 1782207"/>
                  <a:gd name="connsiteY8" fmla="*/ 2418758 h 3270281"/>
                  <a:gd name="connsiteX9" fmla="*/ 1714499 w 1782207"/>
                  <a:gd name="connsiteY9" fmla="*/ 2862182 h 3270281"/>
                  <a:gd name="connsiteX10" fmla="*/ 800436 w 1782207"/>
                  <a:gd name="connsiteY10" fmla="*/ 3270281 h 3270281"/>
                  <a:gd name="connsiteX11" fmla="*/ 684485 w 1782207"/>
                  <a:gd name="connsiteY11" fmla="*/ 3258592 h 3270281"/>
                  <a:gd name="connsiteX12" fmla="*/ 13389 w 1782207"/>
                  <a:gd name="connsiteY12" fmla="*/ 2570506 h 3270281"/>
                  <a:gd name="connsiteX13" fmla="*/ 1353 w 1782207"/>
                  <a:gd name="connsiteY13" fmla="*/ 2434090 h 3270281"/>
                  <a:gd name="connsiteX14" fmla="*/ 620246 w 1782207"/>
                  <a:gd name="connsiteY14" fmla="*/ 2236179 h 3270281"/>
                  <a:gd name="connsiteX15" fmla="*/ 620246 w 1782207"/>
                  <a:gd name="connsiteY15" fmla="*/ 2529169 h 3270281"/>
                  <a:gd name="connsiteX16" fmla="*/ 876630 w 1782207"/>
                  <a:gd name="connsiteY16" fmla="*/ 2785553 h 3270281"/>
                  <a:gd name="connsiteX17" fmla="*/ 1133014 w 1782207"/>
                  <a:gd name="connsiteY17" fmla="*/ 2529169 h 3270281"/>
                  <a:gd name="connsiteX18" fmla="*/ 1133014 w 1782207"/>
                  <a:gd name="connsiteY18" fmla="*/ 1673785 h 3270281"/>
                  <a:gd name="connsiteX19" fmla="*/ 876630 w 1782207"/>
                  <a:gd name="connsiteY19" fmla="*/ 1417401 h 3270281"/>
                  <a:gd name="connsiteX20" fmla="*/ 620246 w 1782207"/>
                  <a:gd name="connsiteY20" fmla="*/ 1673785 h 3270281"/>
                  <a:gd name="connsiteX21" fmla="*/ 620246 w 1782207"/>
                  <a:gd name="connsiteY21" fmla="*/ 1762013 h 3270281"/>
                  <a:gd name="connsiteX22" fmla="*/ 0 w 1782207"/>
                  <a:gd name="connsiteY22" fmla="*/ 1960722 h 3270281"/>
                  <a:gd name="connsiteX23" fmla="*/ 0 w 1782207"/>
                  <a:gd name="connsiteY23" fmla="*/ 1785319 h 3270281"/>
                  <a:gd name="connsiteX24" fmla="*/ 0 w 1782207"/>
                  <a:gd name="connsiteY24" fmla="*/ 1425046 h 3270281"/>
                  <a:gd name="connsiteX25" fmla="*/ 0 w 1782207"/>
                  <a:gd name="connsiteY25" fmla="*/ 1134533 h 3270281"/>
                  <a:gd name="connsiteX26" fmla="*/ 0 w 1782207"/>
                  <a:gd name="connsiteY26" fmla="*/ 1066906 h 3270281"/>
                  <a:gd name="connsiteX27" fmla="*/ 0 w 1782207"/>
                  <a:gd name="connsiteY27" fmla="*/ 896408 h 3270281"/>
                  <a:gd name="connsiteX28" fmla="*/ 0 w 1782207"/>
                  <a:gd name="connsiteY28" fmla="*/ 776393 h 3270281"/>
                  <a:gd name="connsiteX29" fmla="*/ 0 w 1782207"/>
                  <a:gd name="connsiteY29" fmla="*/ 538268 h 3270281"/>
                  <a:gd name="connsiteX30" fmla="*/ 1687935 w 1782207"/>
                  <a:gd name="connsiteY30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776393 h 3270281"/>
                  <a:gd name="connsiteX28" fmla="*/ 0 w 1714500"/>
                  <a:gd name="connsiteY28" fmla="*/ 538268 h 3270281"/>
                  <a:gd name="connsiteX29" fmla="*/ 1687935 w 1714500"/>
                  <a:gd name="connsiteY29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538268 h 3270281"/>
                  <a:gd name="connsiteX28" fmla="*/ 1687935 w 1714500"/>
                  <a:gd name="connsiteY28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134533 h 3270281"/>
                  <a:gd name="connsiteX24" fmla="*/ 0 w 1714500"/>
                  <a:gd name="connsiteY24" fmla="*/ 1066906 h 3270281"/>
                  <a:gd name="connsiteX25" fmla="*/ 0 w 1714500"/>
                  <a:gd name="connsiteY25" fmla="*/ 896408 h 3270281"/>
                  <a:gd name="connsiteX26" fmla="*/ 0 w 1714500"/>
                  <a:gd name="connsiteY26" fmla="*/ 538268 h 3270281"/>
                  <a:gd name="connsiteX27" fmla="*/ 1687935 w 1714500"/>
                  <a:gd name="connsiteY2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066906 h 3270281"/>
                  <a:gd name="connsiteX24" fmla="*/ 0 w 1714500"/>
                  <a:gd name="connsiteY24" fmla="*/ 896408 h 3270281"/>
                  <a:gd name="connsiteX25" fmla="*/ 0 w 1714500"/>
                  <a:gd name="connsiteY25" fmla="*/ 538268 h 3270281"/>
                  <a:gd name="connsiteX26" fmla="*/ 1687935 w 1714500"/>
                  <a:gd name="connsiteY2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896408 h 3270281"/>
                  <a:gd name="connsiteX24" fmla="*/ 0 w 1714500"/>
                  <a:gd name="connsiteY24" fmla="*/ 538268 h 3270281"/>
                  <a:gd name="connsiteX25" fmla="*/ 1687935 w 1714500"/>
                  <a:gd name="connsiteY2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538268 h 3270281"/>
                  <a:gd name="connsiteX24" fmla="*/ 1687935 w 1714500"/>
                  <a:gd name="connsiteY2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538268 h 3270281"/>
                  <a:gd name="connsiteX23" fmla="*/ 1687935 w 1714500"/>
                  <a:gd name="connsiteY2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538268 h 3270281"/>
                  <a:gd name="connsiteX22" fmla="*/ 1687935 w 1714500"/>
                  <a:gd name="connsiteY22" fmla="*/ 0 h 327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0" h="3270281">
                    <a:moveTo>
                      <a:pt x="1687935" y="0"/>
                    </a:moveTo>
                    <a:lnTo>
                      <a:pt x="1687935" y="358140"/>
                    </a:lnTo>
                    <a:cubicBezTo>
                      <a:pt x="1513134" y="473379"/>
                      <a:pt x="813929" y="567702"/>
                      <a:pt x="639128" y="691432"/>
                    </a:cubicBezTo>
                    <a:lnTo>
                      <a:pt x="639128" y="1100523"/>
                    </a:lnTo>
                    <a:lnTo>
                      <a:pt x="1063095" y="955754"/>
                    </a:lnTo>
                    <a:lnTo>
                      <a:pt x="1190931" y="995436"/>
                    </a:lnTo>
                    <a:cubicBezTo>
                      <a:pt x="1498611" y="1125574"/>
                      <a:pt x="1714500" y="1430235"/>
                      <a:pt x="1714500" y="1785319"/>
                    </a:cubicBezTo>
                    <a:cubicBezTo>
                      <a:pt x="1714500" y="2144273"/>
                      <a:pt x="1714499" y="2503228"/>
                      <a:pt x="1714499" y="2862182"/>
                    </a:cubicBezTo>
                    <a:lnTo>
                      <a:pt x="800436" y="3270281"/>
                    </a:lnTo>
                    <a:lnTo>
                      <a:pt x="684485" y="3258592"/>
                    </a:lnTo>
                    <a:cubicBezTo>
                      <a:pt x="342680" y="3188649"/>
                      <a:pt x="74975" y="2915280"/>
                      <a:pt x="13389" y="2570506"/>
                    </a:cubicBezTo>
                    <a:lnTo>
                      <a:pt x="1353" y="2434090"/>
                    </a:lnTo>
                    <a:lnTo>
                      <a:pt x="620246" y="2236179"/>
                    </a:lnTo>
                    <a:lnTo>
                      <a:pt x="620246" y="2529169"/>
                    </a:lnTo>
                    <a:cubicBezTo>
                      <a:pt x="620246" y="2670766"/>
                      <a:pt x="735033" y="2785553"/>
                      <a:pt x="876630" y="2785553"/>
                    </a:cubicBezTo>
                    <a:cubicBezTo>
                      <a:pt x="1018227" y="2785553"/>
                      <a:pt x="1133014" y="2670766"/>
                      <a:pt x="1133014" y="2529169"/>
                    </a:cubicBezTo>
                    <a:lnTo>
                      <a:pt x="1133014" y="1673785"/>
                    </a:lnTo>
                    <a:cubicBezTo>
                      <a:pt x="1133014" y="1532188"/>
                      <a:pt x="1018227" y="1417401"/>
                      <a:pt x="876630" y="1417401"/>
                    </a:cubicBezTo>
                    <a:cubicBezTo>
                      <a:pt x="735033" y="1417401"/>
                      <a:pt x="620246" y="1532188"/>
                      <a:pt x="620246" y="1673785"/>
                    </a:cubicBezTo>
                    <a:lnTo>
                      <a:pt x="620246" y="1762013"/>
                    </a:lnTo>
                    <a:lnTo>
                      <a:pt x="0" y="1960722"/>
                    </a:lnTo>
                    <a:lnTo>
                      <a:pt x="0" y="538268"/>
                    </a:lnTo>
                    <a:cubicBezTo>
                      <a:pt x="354365" y="417265"/>
                      <a:pt x="1333570" y="121003"/>
                      <a:pt x="1687935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710DA71-B3AD-46E7-B20C-E39D8E2FA546}"/>
              </a:ext>
            </a:extLst>
          </p:cNvPr>
          <p:cNvGrpSpPr/>
          <p:nvPr/>
        </p:nvGrpSpPr>
        <p:grpSpPr>
          <a:xfrm>
            <a:off x="682517" y="3780195"/>
            <a:ext cx="2669189" cy="2669189"/>
            <a:chOff x="1560414" y="188640"/>
            <a:chExt cx="2816522" cy="2816522"/>
          </a:xfrm>
        </p:grpSpPr>
        <p:sp>
          <p:nvSpPr>
            <p:cNvPr id="16" name="円: 塗りつぶしなし 15">
              <a:extLst>
                <a:ext uri="{FF2B5EF4-FFF2-40B4-BE49-F238E27FC236}">
                  <a16:creationId xmlns:a16="http://schemas.microsoft.com/office/drawing/2014/main" id="{C4708A31-28A9-4291-BEF5-01D1549468F4}"/>
                </a:ext>
              </a:extLst>
            </p:cNvPr>
            <p:cNvSpPr/>
            <p:nvPr/>
          </p:nvSpPr>
          <p:spPr>
            <a:xfrm>
              <a:off x="1560414" y="188640"/>
              <a:ext cx="2816522" cy="2816522"/>
            </a:xfrm>
            <a:prstGeom prst="donut">
              <a:avLst>
                <a:gd name="adj" fmla="val 3856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円: 塗りつぶしなし 16">
              <a:extLst>
                <a:ext uri="{FF2B5EF4-FFF2-40B4-BE49-F238E27FC236}">
                  <a16:creationId xmlns:a16="http://schemas.microsoft.com/office/drawing/2014/main" id="{36B96C66-AD9B-4862-9DFA-8B45B4B16CBD}"/>
                </a:ext>
              </a:extLst>
            </p:cNvPr>
            <p:cNvSpPr/>
            <p:nvPr/>
          </p:nvSpPr>
          <p:spPr>
            <a:xfrm>
              <a:off x="1627287" y="255513"/>
              <a:ext cx="2682776" cy="2682776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6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円: 塗りつぶしなし 17">
              <a:extLst>
                <a:ext uri="{FF2B5EF4-FFF2-40B4-BE49-F238E27FC236}">
                  <a16:creationId xmlns:a16="http://schemas.microsoft.com/office/drawing/2014/main" id="{DA74C890-38EB-46E3-8921-871651235498}"/>
                </a:ext>
              </a:extLst>
            </p:cNvPr>
            <p:cNvSpPr/>
            <p:nvPr/>
          </p:nvSpPr>
          <p:spPr>
            <a:xfrm>
              <a:off x="1657524" y="285750"/>
              <a:ext cx="2622302" cy="2622302"/>
            </a:xfrm>
            <a:prstGeom prst="donut">
              <a:avLst>
                <a:gd name="adj" fmla="val 37852"/>
              </a:avLst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41C8D954-AF1E-43D1-9D23-79A2D9A8A6BB}"/>
                </a:ext>
              </a:extLst>
            </p:cNvPr>
            <p:cNvSpPr/>
            <p:nvPr/>
          </p:nvSpPr>
          <p:spPr>
            <a:xfrm>
              <a:off x="2589312" y="1217538"/>
              <a:ext cx="758726" cy="758726"/>
            </a:xfrm>
            <a:prstGeom prst="donut">
              <a:avLst>
                <a:gd name="adj" fmla="val 9601"/>
              </a:avLst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7F4395F-56A3-4125-AC90-3A56FDCD1C8F}"/>
                </a:ext>
              </a:extLst>
            </p:cNvPr>
            <p:cNvSpPr/>
            <p:nvPr/>
          </p:nvSpPr>
          <p:spPr>
            <a:xfrm>
              <a:off x="2330132" y="543311"/>
              <a:ext cx="292418" cy="211113"/>
            </a:xfrm>
            <a:custGeom>
              <a:avLst/>
              <a:gdLst>
                <a:gd name="connsiteX0" fmla="*/ 129555 w 825922"/>
                <a:gd name="connsiteY0" fmla="*/ 386731 h 596280"/>
                <a:gd name="connsiteX1" fmla="*/ 121072 w 825922"/>
                <a:gd name="connsiteY1" fmla="*/ 395214 h 596280"/>
                <a:gd name="connsiteX2" fmla="*/ 121072 w 825922"/>
                <a:gd name="connsiteY2" fmla="*/ 458242 h 596280"/>
                <a:gd name="connsiteX3" fmla="*/ 129555 w 825922"/>
                <a:gd name="connsiteY3" fmla="*/ 466725 h 596280"/>
                <a:gd name="connsiteX4" fmla="*/ 696367 w 825922"/>
                <a:gd name="connsiteY4" fmla="*/ 466725 h 596280"/>
                <a:gd name="connsiteX5" fmla="*/ 704850 w 825922"/>
                <a:gd name="connsiteY5" fmla="*/ 458242 h 596280"/>
                <a:gd name="connsiteX6" fmla="*/ 704850 w 825922"/>
                <a:gd name="connsiteY6" fmla="*/ 395214 h 596280"/>
                <a:gd name="connsiteX7" fmla="*/ 696367 w 825922"/>
                <a:gd name="connsiteY7" fmla="*/ 386731 h 596280"/>
                <a:gd name="connsiteX8" fmla="*/ 129555 w 825922"/>
                <a:gd name="connsiteY8" fmla="*/ 164481 h 596280"/>
                <a:gd name="connsiteX9" fmla="*/ 121072 w 825922"/>
                <a:gd name="connsiteY9" fmla="*/ 172964 h 596280"/>
                <a:gd name="connsiteX10" fmla="*/ 121072 w 825922"/>
                <a:gd name="connsiteY10" fmla="*/ 235992 h 596280"/>
                <a:gd name="connsiteX11" fmla="*/ 129555 w 825922"/>
                <a:gd name="connsiteY11" fmla="*/ 244475 h 596280"/>
                <a:gd name="connsiteX12" fmla="*/ 696367 w 825922"/>
                <a:gd name="connsiteY12" fmla="*/ 244475 h 596280"/>
                <a:gd name="connsiteX13" fmla="*/ 704850 w 825922"/>
                <a:gd name="connsiteY13" fmla="*/ 235992 h 596280"/>
                <a:gd name="connsiteX14" fmla="*/ 704850 w 825922"/>
                <a:gd name="connsiteY14" fmla="*/ 172964 h 596280"/>
                <a:gd name="connsiteX15" fmla="*/ 696367 w 825922"/>
                <a:gd name="connsiteY15" fmla="*/ 164481 h 596280"/>
                <a:gd name="connsiteX16" fmla="*/ 63230 w 825922"/>
                <a:gd name="connsiteY16" fmla="*/ 0 h 596280"/>
                <a:gd name="connsiteX17" fmla="*/ 762692 w 825922"/>
                <a:gd name="connsiteY17" fmla="*/ 0 h 596280"/>
                <a:gd name="connsiteX18" fmla="*/ 825922 w 825922"/>
                <a:gd name="connsiteY18" fmla="*/ 63230 h 596280"/>
                <a:gd name="connsiteX19" fmla="*/ 825922 w 825922"/>
                <a:gd name="connsiteY19" fmla="*/ 533050 h 596280"/>
                <a:gd name="connsiteX20" fmla="*/ 762692 w 825922"/>
                <a:gd name="connsiteY20" fmla="*/ 596280 h 596280"/>
                <a:gd name="connsiteX21" fmla="*/ 63230 w 825922"/>
                <a:gd name="connsiteY21" fmla="*/ 596280 h 596280"/>
                <a:gd name="connsiteX22" fmla="*/ 0 w 825922"/>
                <a:gd name="connsiteY22" fmla="*/ 533050 h 596280"/>
                <a:gd name="connsiteX23" fmla="*/ 0 w 825922"/>
                <a:gd name="connsiteY23" fmla="*/ 63230 h 596280"/>
                <a:gd name="connsiteX24" fmla="*/ 63230 w 825922"/>
                <a:gd name="connsiteY24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922" h="596280">
                  <a:moveTo>
                    <a:pt x="129555" y="386731"/>
                  </a:moveTo>
                  <a:cubicBezTo>
                    <a:pt x="124870" y="386731"/>
                    <a:pt x="121072" y="390529"/>
                    <a:pt x="121072" y="395214"/>
                  </a:cubicBezTo>
                  <a:lnTo>
                    <a:pt x="121072" y="458242"/>
                  </a:lnTo>
                  <a:cubicBezTo>
                    <a:pt x="121072" y="462927"/>
                    <a:pt x="124870" y="466725"/>
                    <a:pt x="129555" y="466725"/>
                  </a:cubicBezTo>
                  <a:lnTo>
                    <a:pt x="696367" y="466725"/>
                  </a:lnTo>
                  <a:cubicBezTo>
                    <a:pt x="701052" y="466725"/>
                    <a:pt x="704850" y="462927"/>
                    <a:pt x="704850" y="458242"/>
                  </a:cubicBezTo>
                  <a:lnTo>
                    <a:pt x="704850" y="395214"/>
                  </a:lnTo>
                  <a:cubicBezTo>
                    <a:pt x="704850" y="390529"/>
                    <a:pt x="701052" y="386731"/>
                    <a:pt x="696367" y="386731"/>
                  </a:cubicBezTo>
                  <a:close/>
                  <a:moveTo>
                    <a:pt x="129555" y="164481"/>
                  </a:moveTo>
                  <a:cubicBezTo>
                    <a:pt x="124870" y="164481"/>
                    <a:pt x="121072" y="168279"/>
                    <a:pt x="121072" y="172964"/>
                  </a:cubicBezTo>
                  <a:lnTo>
                    <a:pt x="121072" y="235992"/>
                  </a:lnTo>
                  <a:cubicBezTo>
                    <a:pt x="121072" y="240677"/>
                    <a:pt x="124870" y="244475"/>
                    <a:pt x="129555" y="244475"/>
                  </a:cubicBezTo>
                  <a:lnTo>
                    <a:pt x="696367" y="244475"/>
                  </a:lnTo>
                  <a:cubicBezTo>
                    <a:pt x="701052" y="244475"/>
                    <a:pt x="704850" y="240677"/>
                    <a:pt x="704850" y="235992"/>
                  </a:cubicBezTo>
                  <a:lnTo>
                    <a:pt x="704850" y="172964"/>
                  </a:lnTo>
                  <a:cubicBezTo>
                    <a:pt x="704850" y="168279"/>
                    <a:pt x="701052" y="164481"/>
                    <a:pt x="696367" y="164481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C221DBE-4FDE-4060-BE27-F172528EC9AF}"/>
                </a:ext>
              </a:extLst>
            </p:cNvPr>
            <p:cNvSpPr/>
            <p:nvPr/>
          </p:nvSpPr>
          <p:spPr>
            <a:xfrm>
              <a:off x="3276560" y="543311"/>
              <a:ext cx="292418" cy="211113"/>
            </a:xfrm>
            <a:custGeom>
              <a:avLst/>
              <a:gdLst>
                <a:gd name="connsiteX0" fmla="*/ 151218 w 825922"/>
                <a:gd name="connsiteY0" fmla="*/ 133834 h 596280"/>
                <a:gd name="connsiteX1" fmla="*/ 674704 w 825922"/>
                <a:gd name="connsiteY1" fmla="*/ 133834 h 596280"/>
                <a:gd name="connsiteX2" fmla="*/ 683419 w 825922"/>
                <a:gd name="connsiteY2" fmla="*/ 142549 h 596280"/>
                <a:gd name="connsiteX3" fmla="*/ 683419 w 825922"/>
                <a:gd name="connsiteY3" fmla="*/ 207308 h 596280"/>
                <a:gd name="connsiteX4" fmla="*/ 674704 w 825922"/>
                <a:gd name="connsiteY4" fmla="*/ 216023 h 596280"/>
                <a:gd name="connsiteX5" fmla="*/ 646522 w 825922"/>
                <a:gd name="connsiteY5" fmla="*/ 216023 h 596280"/>
                <a:gd name="connsiteX6" fmla="*/ 680468 w 825922"/>
                <a:gd name="connsiteY6" fmla="*/ 312985 h 596280"/>
                <a:gd name="connsiteX7" fmla="*/ 675443 w 825922"/>
                <a:gd name="connsiteY7" fmla="*/ 323425 h 596280"/>
                <a:gd name="connsiteX8" fmla="*/ 617984 w 825922"/>
                <a:gd name="connsiteY8" fmla="*/ 343541 h 596280"/>
                <a:gd name="connsiteX9" fmla="*/ 607544 w 825922"/>
                <a:gd name="connsiteY9" fmla="*/ 338516 h 596280"/>
                <a:gd name="connsiteX10" fmla="*/ 571342 w 825922"/>
                <a:gd name="connsiteY10" fmla="*/ 235112 h 596280"/>
                <a:gd name="connsiteX11" fmla="*/ 576368 w 825922"/>
                <a:gd name="connsiteY11" fmla="*/ 224672 h 596280"/>
                <a:gd name="connsiteX12" fmla="*/ 601070 w 825922"/>
                <a:gd name="connsiteY12" fmla="*/ 216023 h 596280"/>
                <a:gd name="connsiteX13" fmla="*/ 466725 w 825922"/>
                <a:gd name="connsiteY13" fmla="*/ 216023 h 596280"/>
                <a:gd name="connsiteX14" fmla="*/ 466725 w 825922"/>
                <a:gd name="connsiteY14" fmla="*/ 252896 h 596280"/>
                <a:gd name="connsiteX15" fmla="*/ 562784 w 825922"/>
                <a:gd name="connsiteY15" fmla="*/ 252896 h 596280"/>
                <a:gd name="connsiteX16" fmla="*/ 571499 w 825922"/>
                <a:gd name="connsiteY16" fmla="*/ 261611 h 596280"/>
                <a:gd name="connsiteX17" fmla="*/ 571499 w 825922"/>
                <a:gd name="connsiteY17" fmla="*/ 326370 h 596280"/>
                <a:gd name="connsiteX18" fmla="*/ 562784 w 825922"/>
                <a:gd name="connsiteY18" fmla="*/ 335085 h 596280"/>
                <a:gd name="connsiteX19" fmla="*/ 466725 w 825922"/>
                <a:gd name="connsiteY19" fmla="*/ 335085 h 596280"/>
                <a:gd name="connsiteX20" fmla="*/ 466725 w 825922"/>
                <a:gd name="connsiteY20" fmla="*/ 376721 h 596280"/>
                <a:gd name="connsiteX21" fmla="*/ 674704 w 825922"/>
                <a:gd name="connsiteY21" fmla="*/ 376721 h 596280"/>
                <a:gd name="connsiteX22" fmla="*/ 683419 w 825922"/>
                <a:gd name="connsiteY22" fmla="*/ 385436 h 596280"/>
                <a:gd name="connsiteX23" fmla="*/ 683419 w 825922"/>
                <a:gd name="connsiteY23" fmla="*/ 450195 h 596280"/>
                <a:gd name="connsiteX24" fmla="*/ 674704 w 825922"/>
                <a:gd name="connsiteY24" fmla="*/ 458910 h 596280"/>
                <a:gd name="connsiteX25" fmla="*/ 151218 w 825922"/>
                <a:gd name="connsiteY25" fmla="*/ 458910 h 596280"/>
                <a:gd name="connsiteX26" fmla="*/ 142503 w 825922"/>
                <a:gd name="connsiteY26" fmla="*/ 450195 h 596280"/>
                <a:gd name="connsiteX27" fmla="*/ 142503 w 825922"/>
                <a:gd name="connsiteY27" fmla="*/ 385436 h 596280"/>
                <a:gd name="connsiteX28" fmla="*/ 151218 w 825922"/>
                <a:gd name="connsiteY28" fmla="*/ 376721 h 596280"/>
                <a:gd name="connsiteX29" fmla="*/ 359197 w 825922"/>
                <a:gd name="connsiteY29" fmla="*/ 376721 h 596280"/>
                <a:gd name="connsiteX30" fmla="*/ 359197 w 825922"/>
                <a:gd name="connsiteY30" fmla="*/ 335085 h 596280"/>
                <a:gd name="connsiteX31" fmla="*/ 151217 w 825922"/>
                <a:gd name="connsiteY31" fmla="*/ 335085 h 596280"/>
                <a:gd name="connsiteX32" fmla="*/ 142502 w 825922"/>
                <a:gd name="connsiteY32" fmla="*/ 326370 h 596280"/>
                <a:gd name="connsiteX33" fmla="*/ 142502 w 825922"/>
                <a:gd name="connsiteY33" fmla="*/ 261611 h 596280"/>
                <a:gd name="connsiteX34" fmla="*/ 151217 w 825922"/>
                <a:gd name="connsiteY34" fmla="*/ 252896 h 596280"/>
                <a:gd name="connsiteX35" fmla="*/ 359197 w 825922"/>
                <a:gd name="connsiteY35" fmla="*/ 252896 h 596280"/>
                <a:gd name="connsiteX36" fmla="*/ 359197 w 825922"/>
                <a:gd name="connsiteY36" fmla="*/ 216023 h 596280"/>
                <a:gd name="connsiteX37" fmla="*/ 151218 w 825922"/>
                <a:gd name="connsiteY37" fmla="*/ 216023 h 596280"/>
                <a:gd name="connsiteX38" fmla="*/ 142503 w 825922"/>
                <a:gd name="connsiteY38" fmla="*/ 207308 h 596280"/>
                <a:gd name="connsiteX39" fmla="*/ 142503 w 825922"/>
                <a:gd name="connsiteY39" fmla="*/ 142549 h 596280"/>
                <a:gd name="connsiteX40" fmla="*/ 151218 w 825922"/>
                <a:gd name="connsiteY40" fmla="*/ 133834 h 596280"/>
                <a:gd name="connsiteX41" fmla="*/ 143072 w 825922"/>
                <a:gd name="connsiteY41" fmla="*/ 93353 h 596280"/>
                <a:gd name="connsiteX42" fmla="*/ 99641 w 825922"/>
                <a:gd name="connsiteY42" fmla="*/ 136784 h 596280"/>
                <a:gd name="connsiteX43" fmla="*/ 99641 w 825922"/>
                <a:gd name="connsiteY43" fmla="*/ 459497 h 596280"/>
                <a:gd name="connsiteX44" fmla="*/ 143072 w 825922"/>
                <a:gd name="connsiteY44" fmla="*/ 502928 h 596280"/>
                <a:gd name="connsiteX45" fmla="*/ 682850 w 825922"/>
                <a:gd name="connsiteY45" fmla="*/ 502928 h 596280"/>
                <a:gd name="connsiteX46" fmla="*/ 726281 w 825922"/>
                <a:gd name="connsiteY46" fmla="*/ 459497 h 596280"/>
                <a:gd name="connsiteX47" fmla="*/ 726281 w 825922"/>
                <a:gd name="connsiteY47" fmla="*/ 136784 h 596280"/>
                <a:gd name="connsiteX48" fmla="*/ 682850 w 825922"/>
                <a:gd name="connsiteY48" fmla="*/ 93353 h 596280"/>
                <a:gd name="connsiteX49" fmla="*/ 63230 w 825922"/>
                <a:gd name="connsiteY49" fmla="*/ 0 h 596280"/>
                <a:gd name="connsiteX50" fmla="*/ 762692 w 825922"/>
                <a:gd name="connsiteY50" fmla="*/ 0 h 596280"/>
                <a:gd name="connsiteX51" fmla="*/ 825922 w 825922"/>
                <a:gd name="connsiteY51" fmla="*/ 63230 h 596280"/>
                <a:gd name="connsiteX52" fmla="*/ 825922 w 825922"/>
                <a:gd name="connsiteY52" fmla="*/ 533050 h 596280"/>
                <a:gd name="connsiteX53" fmla="*/ 762692 w 825922"/>
                <a:gd name="connsiteY53" fmla="*/ 596280 h 596280"/>
                <a:gd name="connsiteX54" fmla="*/ 63230 w 825922"/>
                <a:gd name="connsiteY54" fmla="*/ 596280 h 596280"/>
                <a:gd name="connsiteX55" fmla="*/ 0 w 825922"/>
                <a:gd name="connsiteY55" fmla="*/ 533050 h 596280"/>
                <a:gd name="connsiteX56" fmla="*/ 0 w 825922"/>
                <a:gd name="connsiteY56" fmla="*/ 63230 h 596280"/>
                <a:gd name="connsiteX57" fmla="*/ 63230 w 825922"/>
                <a:gd name="connsiteY57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825922" h="596280">
                  <a:moveTo>
                    <a:pt x="151218" y="133834"/>
                  </a:moveTo>
                  <a:lnTo>
                    <a:pt x="674704" y="133834"/>
                  </a:lnTo>
                  <a:cubicBezTo>
                    <a:pt x="679517" y="133834"/>
                    <a:pt x="683419" y="137736"/>
                    <a:pt x="683419" y="142549"/>
                  </a:cubicBezTo>
                  <a:lnTo>
                    <a:pt x="683419" y="207308"/>
                  </a:lnTo>
                  <a:cubicBezTo>
                    <a:pt x="683419" y="212121"/>
                    <a:pt x="679517" y="216023"/>
                    <a:pt x="674704" y="216023"/>
                  </a:cubicBezTo>
                  <a:lnTo>
                    <a:pt x="646522" y="216023"/>
                  </a:lnTo>
                  <a:lnTo>
                    <a:pt x="680468" y="312985"/>
                  </a:lnTo>
                  <a:cubicBezTo>
                    <a:pt x="681963" y="317256"/>
                    <a:pt x="679714" y="321930"/>
                    <a:pt x="675443" y="323425"/>
                  </a:cubicBezTo>
                  <a:lnTo>
                    <a:pt x="617984" y="343541"/>
                  </a:lnTo>
                  <a:cubicBezTo>
                    <a:pt x="613714" y="345036"/>
                    <a:pt x="609040" y="342786"/>
                    <a:pt x="607544" y="338516"/>
                  </a:cubicBezTo>
                  <a:lnTo>
                    <a:pt x="571342" y="235112"/>
                  </a:lnTo>
                  <a:cubicBezTo>
                    <a:pt x="569847" y="230841"/>
                    <a:pt x="572097" y="226167"/>
                    <a:pt x="576368" y="224672"/>
                  </a:cubicBezTo>
                  <a:lnTo>
                    <a:pt x="601070" y="216023"/>
                  </a:lnTo>
                  <a:lnTo>
                    <a:pt x="466725" y="216023"/>
                  </a:lnTo>
                  <a:lnTo>
                    <a:pt x="466725" y="252896"/>
                  </a:lnTo>
                  <a:lnTo>
                    <a:pt x="562784" y="252896"/>
                  </a:lnTo>
                  <a:cubicBezTo>
                    <a:pt x="567597" y="252896"/>
                    <a:pt x="571499" y="256798"/>
                    <a:pt x="571499" y="261611"/>
                  </a:cubicBezTo>
                  <a:lnTo>
                    <a:pt x="571499" y="326370"/>
                  </a:lnTo>
                  <a:cubicBezTo>
                    <a:pt x="571499" y="331183"/>
                    <a:pt x="567597" y="335085"/>
                    <a:pt x="562784" y="335085"/>
                  </a:cubicBezTo>
                  <a:lnTo>
                    <a:pt x="466725" y="335085"/>
                  </a:lnTo>
                  <a:lnTo>
                    <a:pt x="466725" y="376721"/>
                  </a:lnTo>
                  <a:lnTo>
                    <a:pt x="674704" y="376721"/>
                  </a:lnTo>
                  <a:cubicBezTo>
                    <a:pt x="679517" y="376721"/>
                    <a:pt x="683419" y="380623"/>
                    <a:pt x="683419" y="385436"/>
                  </a:cubicBezTo>
                  <a:lnTo>
                    <a:pt x="683419" y="450195"/>
                  </a:lnTo>
                  <a:cubicBezTo>
                    <a:pt x="683419" y="455008"/>
                    <a:pt x="679517" y="458910"/>
                    <a:pt x="674704" y="458910"/>
                  </a:cubicBezTo>
                  <a:lnTo>
                    <a:pt x="151218" y="458910"/>
                  </a:lnTo>
                  <a:cubicBezTo>
                    <a:pt x="146405" y="458910"/>
                    <a:pt x="142503" y="455008"/>
                    <a:pt x="142503" y="450195"/>
                  </a:cubicBezTo>
                  <a:lnTo>
                    <a:pt x="142503" y="385436"/>
                  </a:lnTo>
                  <a:cubicBezTo>
                    <a:pt x="142503" y="380623"/>
                    <a:pt x="146405" y="376721"/>
                    <a:pt x="151218" y="376721"/>
                  </a:cubicBezTo>
                  <a:lnTo>
                    <a:pt x="359197" y="376721"/>
                  </a:lnTo>
                  <a:lnTo>
                    <a:pt x="359197" y="335085"/>
                  </a:lnTo>
                  <a:lnTo>
                    <a:pt x="151217" y="335085"/>
                  </a:lnTo>
                  <a:cubicBezTo>
                    <a:pt x="146404" y="335085"/>
                    <a:pt x="142502" y="331183"/>
                    <a:pt x="142502" y="326370"/>
                  </a:cubicBezTo>
                  <a:lnTo>
                    <a:pt x="142502" y="261611"/>
                  </a:lnTo>
                  <a:cubicBezTo>
                    <a:pt x="142502" y="256798"/>
                    <a:pt x="146404" y="252896"/>
                    <a:pt x="151217" y="252896"/>
                  </a:cubicBezTo>
                  <a:lnTo>
                    <a:pt x="359197" y="252896"/>
                  </a:lnTo>
                  <a:lnTo>
                    <a:pt x="359197" y="216023"/>
                  </a:lnTo>
                  <a:lnTo>
                    <a:pt x="151218" y="216023"/>
                  </a:lnTo>
                  <a:cubicBezTo>
                    <a:pt x="146405" y="216023"/>
                    <a:pt x="142503" y="212121"/>
                    <a:pt x="142503" y="207308"/>
                  </a:cubicBezTo>
                  <a:lnTo>
                    <a:pt x="142503" y="142549"/>
                  </a:lnTo>
                  <a:cubicBezTo>
                    <a:pt x="142503" y="137736"/>
                    <a:pt x="146405" y="133834"/>
                    <a:pt x="151218" y="133834"/>
                  </a:cubicBezTo>
                  <a:close/>
                  <a:moveTo>
                    <a:pt x="143072" y="93353"/>
                  </a:moveTo>
                  <a:cubicBezTo>
                    <a:pt x="119086" y="93353"/>
                    <a:pt x="99641" y="112798"/>
                    <a:pt x="99641" y="136784"/>
                  </a:cubicBezTo>
                  <a:lnTo>
                    <a:pt x="99641" y="459497"/>
                  </a:lnTo>
                  <a:cubicBezTo>
                    <a:pt x="99641" y="483483"/>
                    <a:pt x="119086" y="502928"/>
                    <a:pt x="143072" y="502928"/>
                  </a:cubicBezTo>
                  <a:lnTo>
                    <a:pt x="682850" y="502928"/>
                  </a:lnTo>
                  <a:cubicBezTo>
                    <a:pt x="706836" y="502928"/>
                    <a:pt x="726281" y="483483"/>
                    <a:pt x="726281" y="459497"/>
                  </a:cubicBezTo>
                  <a:lnTo>
                    <a:pt x="726281" y="136784"/>
                  </a:lnTo>
                  <a:cubicBezTo>
                    <a:pt x="726281" y="112798"/>
                    <a:pt x="706836" y="93353"/>
                    <a:pt x="682850" y="93353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1CB3328-B708-4E8C-B1AE-0EAFC0AEDF53}"/>
                </a:ext>
              </a:extLst>
            </p:cNvPr>
            <p:cNvSpPr/>
            <p:nvPr/>
          </p:nvSpPr>
          <p:spPr>
            <a:xfrm>
              <a:off x="2778099" y="520966"/>
              <a:ext cx="327926" cy="249333"/>
            </a:xfrm>
            <a:custGeom>
              <a:avLst/>
              <a:gdLst>
                <a:gd name="connsiteX0" fmla="*/ 530415 w 926212"/>
                <a:gd name="connsiteY0" fmla="*/ 354619 h 704230"/>
                <a:gd name="connsiteX1" fmla="*/ 530415 w 926212"/>
                <a:gd name="connsiteY1" fmla="*/ 485775 h 704230"/>
                <a:gd name="connsiteX2" fmla="*/ 661571 w 926212"/>
                <a:gd name="connsiteY2" fmla="*/ 485775 h 704230"/>
                <a:gd name="connsiteX3" fmla="*/ 397065 w 926212"/>
                <a:gd name="connsiteY3" fmla="*/ 353351 h 704230"/>
                <a:gd name="connsiteX4" fmla="*/ 264641 w 926212"/>
                <a:gd name="connsiteY4" fmla="*/ 485775 h 704230"/>
                <a:gd name="connsiteX5" fmla="*/ 397065 w 926212"/>
                <a:gd name="connsiteY5" fmla="*/ 485775 h 704230"/>
                <a:gd name="connsiteX6" fmla="*/ 421119 w 926212"/>
                <a:gd name="connsiteY6" fmla="*/ 0 h 704230"/>
                <a:gd name="connsiteX7" fmla="*/ 506361 w 926212"/>
                <a:gd name="connsiteY7" fmla="*/ 0 h 704230"/>
                <a:gd name="connsiteX8" fmla="*/ 530415 w 926212"/>
                <a:gd name="connsiteY8" fmla="*/ 24054 h 704230"/>
                <a:gd name="connsiteX9" fmla="*/ 530415 w 926212"/>
                <a:gd name="connsiteY9" fmla="*/ 92075 h 704230"/>
                <a:gd name="connsiteX10" fmla="*/ 878832 w 926212"/>
                <a:gd name="connsiteY10" fmla="*/ 92075 h 704230"/>
                <a:gd name="connsiteX11" fmla="*/ 905065 w 926212"/>
                <a:gd name="connsiteY11" fmla="*/ 118308 h 704230"/>
                <a:gd name="connsiteX12" fmla="*/ 905065 w 926212"/>
                <a:gd name="connsiteY12" fmla="*/ 211272 h 704230"/>
                <a:gd name="connsiteX13" fmla="*/ 878832 w 926212"/>
                <a:gd name="connsiteY13" fmla="*/ 237505 h 704230"/>
                <a:gd name="connsiteX14" fmla="*/ 618970 w 926212"/>
                <a:gd name="connsiteY14" fmla="*/ 237505 h 704230"/>
                <a:gd name="connsiteX15" fmla="*/ 918529 w 926212"/>
                <a:gd name="connsiteY15" fmla="*/ 537064 h 704230"/>
                <a:gd name="connsiteX16" fmla="*/ 918529 w 926212"/>
                <a:gd name="connsiteY16" fmla="*/ 574163 h 704230"/>
                <a:gd name="connsiteX17" fmla="*/ 852793 w 926212"/>
                <a:gd name="connsiteY17" fmla="*/ 639898 h 704230"/>
                <a:gd name="connsiteX18" fmla="*/ 815694 w 926212"/>
                <a:gd name="connsiteY18" fmla="*/ 639898 h 704230"/>
                <a:gd name="connsiteX19" fmla="*/ 727265 w 926212"/>
                <a:gd name="connsiteY19" fmla="*/ 551469 h 704230"/>
                <a:gd name="connsiteX20" fmla="*/ 727265 w 926212"/>
                <a:gd name="connsiteY20" fmla="*/ 595447 h 704230"/>
                <a:gd name="connsiteX21" fmla="*/ 691507 w 926212"/>
                <a:gd name="connsiteY21" fmla="*/ 631205 h 704230"/>
                <a:gd name="connsiteX22" fmla="*/ 530415 w 926212"/>
                <a:gd name="connsiteY22" fmla="*/ 631205 h 704230"/>
                <a:gd name="connsiteX23" fmla="*/ 530415 w 926212"/>
                <a:gd name="connsiteY23" fmla="*/ 680176 h 704230"/>
                <a:gd name="connsiteX24" fmla="*/ 506361 w 926212"/>
                <a:gd name="connsiteY24" fmla="*/ 704230 h 704230"/>
                <a:gd name="connsiteX25" fmla="*/ 421119 w 926212"/>
                <a:gd name="connsiteY25" fmla="*/ 704230 h 704230"/>
                <a:gd name="connsiteX26" fmla="*/ 397065 w 926212"/>
                <a:gd name="connsiteY26" fmla="*/ 680176 h 704230"/>
                <a:gd name="connsiteX27" fmla="*/ 397065 w 926212"/>
                <a:gd name="connsiteY27" fmla="*/ 631205 h 704230"/>
                <a:gd name="connsiteX28" fmla="*/ 235973 w 926212"/>
                <a:gd name="connsiteY28" fmla="*/ 631205 h 704230"/>
                <a:gd name="connsiteX29" fmla="*/ 200215 w 926212"/>
                <a:gd name="connsiteY29" fmla="*/ 595447 h 704230"/>
                <a:gd name="connsiteX30" fmla="*/ 200215 w 926212"/>
                <a:gd name="connsiteY30" fmla="*/ 550201 h 704230"/>
                <a:gd name="connsiteX31" fmla="*/ 110518 w 926212"/>
                <a:gd name="connsiteY31" fmla="*/ 639898 h 704230"/>
                <a:gd name="connsiteX32" fmla="*/ 73419 w 926212"/>
                <a:gd name="connsiteY32" fmla="*/ 639898 h 704230"/>
                <a:gd name="connsiteX33" fmla="*/ 7683 w 926212"/>
                <a:gd name="connsiteY33" fmla="*/ 574163 h 704230"/>
                <a:gd name="connsiteX34" fmla="*/ 7683 w 926212"/>
                <a:gd name="connsiteY34" fmla="*/ 537064 h 704230"/>
                <a:gd name="connsiteX35" fmla="*/ 307242 w 926212"/>
                <a:gd name="connsiteY35" fmla="*/ 237505 h 704230"/>
                <a:gd name="connsiteX36" fmla="*/ 48648 w 926212"/>
                <a:gd name="connsiteY36" fmla="*/ 237505 h 704230"/>
                <a:gd name="connsiteX37" fmla="*/ 22415 w 926212"/>
                <a:gd name="connsiteY37" fmla="*/ 211272 h 704230"/>
                <a:gd name="connsiteX38" fmla="*/ 22415 w 926212"/>
                <a:gd name="connsiteY38" fmla="*/ 118308 h 704230"/>
                <a:gd name="connsiteX39" fmla="*/ 48648 w 926212"/>
                <a:gd name="connsiteY39" fmla="*/ 92075 h 704230"/>
                <a:gd name="connsiteX40" fmla="*/ 397065 w 926212"/>
                <a:gd name="connsiteY40" fmla="*/ 92075 h 704230"/>
                <a:gd name="connsiteX41" fmla="*/ 397065 w 926212"/>
                <a:gd name="connsiteY41" fmla="*/ 24054 h 704230"/>
                <a:gd name="connsiteX42" fmla="*/ 421119 w 926212"/>
                <a:gd name="connsiteY42" fmla="*/ 0 h 70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6212" h="704230">
                  <a:moveTo>
                    <a:pt x="530415" y="354619"/>
                  </a:moveTo>
                  <a:lnTo>
                    <a:pt x="530415" y="485775"/>
                  </a:lnTo>
                  <a:lnTo>
                    <a:pt x="661571" y="485775"/>
                  </a:lnTo>
                  <a:close/>
                  <a:moveTo>
                    <a:pt x="397065" y="353351"/>
                  </a:moveTo>
                  <a:lnTo>
                    <a:pt x="264641" y="485775"/>
                  </a:lnTo>
                  <a:lnTo>
                    <a:pt x="397065" y="485775"/>
                  </a:lnTo>
                  <a:close/>
                  <a:moveTo>
                    <a:pt x="421119" y="0"/>
                  </a:moveTo>
                  <a:lnTo>
                    <a:pt x="506361" y="0"/>
                  </a:lnTo>
                  <a:cubicBezTo>
                    <a:pt x="519646" y="0"/>
                    <a:pt x="530415" y="10769"/>
                    <a:pt x="530415" y="24054"/>
                  </a:cubicBezTo>
                  <a:lnTo>
                    <a:pt x="530415" y="92075"/>
                  </a:lnTo>
                  <a:lnTo>
                    <a:pt x="878832" y="92075"/>
                  </a:lnTo>
                  <a:cubicBezTo>
                    <a:pt x="893320" y="92075"/>
                    <a:pt x="905065" y="103820"/>
                    <a:pt x="905065" y="118308"/>
                  </a:cubicBezTo>
                  <a:lnTo>
                    <a:pt x="905065" y="211272"/>
                  </a:lnTo>
                  <a:cubicBezTo>
                    <a:pt x="905065" y="225760"/>
                    <a:pt x="893320" y="237505"/>
                    <a:pt x="878832" y="237505"/>
                  </a:cubicBezTo>
                  <a:lnTo>
                    <a:pt x="618970" y="237505"/>
                  </a:lnTo>
                  <a:lnTo>
                    <a:pt x="918529" y="537064"/>
                  </a:lnTo>
                  <a:cubicBezTo>
                    <a:pt x="928773" y="547308"/>
                    <a:pt x="928773" y="563918"/>
                    <a:pt x="918529" y="574163"/>
                  </a:cubicBezTo>
                  <a:lnTo>
                    <a:pt x="852793" y="639898"/>
                  </a:lnTo>
                  <a:cubicBezTo>
                    <a:pt x="842549" y="650143"/>
                    <a:pt x="825939" y="650143"/>
                    <a:pt x="815694" y="639898"/>
                  </a:cubicBezTo>
                  <a:lnTo>
                    <a:pt x="727265" y="551469"/>
                  </a:lnTo>
                  <a:lnTo>
                    <a:pt x="727265" y="595447"/>
                  </a:lnTo>
                  <a:cubicBezTo>
                    <a:pt x="727265" y="615196"/>
                    <a:pt x="711256" y="631205"/>
                    <a:pt x="691507" y="631205"/>
                  </a:cubicBezTo>
                  <a:lnTo>
                    <a:pt x="530415" y="631205"/>
                  </a:lnTo>
                  <a:lnTo>
                    <a:pt x="530415" y="680176"/>
                  </a:lnTo>
                  <a:cubicBezTo>
                    <a:pt x="530415" y="693461"/>
                    <a:pt x="519646" y="704230"/>
                    <a:pt x="506361" y="704230"/>
                  </a:cubicBezTo>
                  <a:lnTo>
                    <a:pt x="421119" y="704230"/>
                  </a:lnTo>
                  <a:cubicBezTo>
                    <a:pt x="407834" y="704230"/>
                    <a:pt x="397065" y="693461"/>
                    <a:pt x="397065" y="680176"/>
                  </a:cubicBezTo>
                  <a:lnTo>
                    <a:pt x="397065" y="631205"/>
                  </a:lnTo>
                  <a:lnTo>
                    <a:pt x="235973" y="631205"/>
                  </a:lnTo>
                  <a:cubicBezTo>
                    <a:pt x="216224" y="631205"/>
                    <a:pt x="200215" y="615196"/>
                    <a:pt x="200215" y="595447"/>
                  </a:cubicBezTo>
                  <a:lnTo>
                    <a:pt x="200215" y="550201"/>
                  </a:lnTo>
                  <a:lnTo>
                    <a:pt x="110518" y="639898"/>
                  </a:lnTo>
                  <a:cubicBezTo>
                    <a:pt x="100273" y="650143"/>
                    <a:pt x="83663" y="650143"/>
                    <a:pt x="73419" y="639898"/>
                  </a:cubicBezTo>
                  <a:lnTo>
                    <a:pt x="7683" y="574163"/>
                  </a:lnTo>
                  <a:cubicBezTo>
                    <a:pt x="-2561" y="563918"/>
                    <a:pt x="-2561" y="547308"/>
                    <a:pt x="7683" y="537064"/>
                  </a:cubicBezTo>
                  <a:lnTo>
                    <a:pt x="307242" y="237505"/>
                  </a:lnTo>
                  <a:lnTo>
                    <a:pt x="48648" y="237505"/>
                  </a:lnTo>
                  <a:cubicBezTo>
                    <a:pt x="34160" y="237505"/>
                    <a:pt x="22415" y="225760"/>
                    <a:pt x="22415" y="211272"/>
                  </a:cubicBezTo>
                  <a:lnTo>
                    <a:pt x="22415" y="118308"/>
                  </a:lnTo>
                  <a:cubicBezTo>
                    <a:pt x="22415" y="103820"/>
                    <a:pt x="34160" y="92075"/>
                    <a:pt x="48648" y="92075"/>
                  </a:cubicBezTo>
                  <a:lnTo>
                    <a:pt x="397065" y="92075"/>
                  </a:lnTo>
                  <a:lnTo>
                    <a:pt x="397065" y="24054"/>
                  </a:lnTo>
                  <a:cubicBezTo>
                    <a:pt x="397065" y="10769"/>
                    <a:pt x="407834" y="0"/>
                    <a:pt x="421119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5BCDC36-D972-4CCE-A74C-7B14B3387B8F}"/>
                </a:ext>
              </a:extLst>
            </p:cNvPr>
            <p:cNvSpPr/>
            <p:nvPr/>
          </p:nvSpPr>
          <p:spPr>
            <a:xfrm rot="5400000">
              <a:off x="2866776" y="2373424"/>
              <a:ext cx="238028" cy="329212"/>
            </a:xfrm>
            <a:custGeom>
              <a:avLst/>
              <a:gdLst>
                <a:gd name="connsiteX0" fmla="*/ 0 w 672307"/>
                <a:gd name="connsiteY0" fmla="*/ 523550 h 929854"/>
                <a:gd name="connsiteX1" fmla="*/ 0 w 672307"/>
                <a:gd name="connsiteY1" fmla="*/ 406305 h 929854"/>
                <a:gd name="connsiteX2" fmla="*/ 15779 w 672307"/>
                <a:gd name="connsiteY2" fmla="*/ 390526 h 929854"/>
                <a:gd name="connsiteX3" fmla="*/ 247466 w 672307"/>
                <a:gd name="connsiteY3" fmla="*/ 390526 h 929854"/>
                <a:gd name="connsiteX4" fmla="*/ 247466 w 672307"/>
                <a:gd name="connsiteY4" fmla="*/ 25304 h 929854"/>
                <a:gd name="connsiteX5" fmla="*/ 272770 w 672307"/>
                <a:gd name="connsiteY5" fmla="*/ 0 h 929854"/>
                <a:gd name="connsiteX6" fmla="*/ 370965 w 672307"/>
                <a:gd name="connsiteY6" fmla="*/ 0 h 929854"/>
                <a:gd name="connsiteX7" fmla="*/ 396269 w 672307"/>
                <a:gd name="connsiteY7" fmla="*/ 25304 h 929854"/>
                <a:gd name="connsiteX8" fmla="*/ 396269 w 672307"/>
                <a:gd name="connsiteY8" fmla="*/ 390526 h 929854"/>
                <a:gd name="connsiteX9" fmla="*/ 656528 w 672307"/>
                <a:gd name="connsiteY9" fmla="*/ 390526 h 929854"/>
                <a:gd name="connsiteX10" fmla="*/ 672307 w 672307"/>
                <a:gd name="connsiteY10" fmla="*/ 406305 h 929854"/>
                <a:gd name="connsiteX11" fmla="*/ 672307 w 672307"/>
                <a:gd name="connsiteY11" fmla="*/ 523550 h 929854"/>
                <a:gd name="connsiteX12" fmla="*/ 656528 w 672307"/>
                <a:gd name="connsiteY12" fmla="*/ 539329 h 929854"/>
                <a:gd name="connsiteX13" fmla="*/ 396269 w 672307"/>
                <a:gd name="connsiteY13" fmla="*/ 539329 h 929854"/>
                <a:gd name="connsiteX14" fmla="*/ 396269 w 672307"/>
                <a:gd name="connsiteY14" fmla="*/ 904550 h 929854"/>
                <a:gd name="connsiteX15" fmla="*/ 370965 w 672307"/>
                <a:gd name="connsiteY15" fmla="*/ 929854 h 929854"/>
                <a:gd name="connsiteX16" fmla="*/ 272770 w 672307"/>
                <a:gd name="connsiteY16" fmla="*/ 929854 h 929854"/>
                <a:gd name="connsiteX17" fmla="*/ 247466 w 672307"/>
                <a:gd name="connsiteY17" fmla="*/ 904550 h 929854"/>
                <a:gd name="connsiteX18" fmla="*/ 247466 w 672307"/>
                <a:gd name="connsiteY18" fmla="*/ 539329 h 929854"/>
                <a:gd name="connsiteX19" fmla="*/ 15779 w 672307"/>
                <a:gd name="connsiteY19" fmla="*/ 539329 h 929854"/>
                <a:gd name="connsiteX20" fmla="*/ 0 w 672307"/>
                <a:gd name="connsiteY20" fmla="*/ 523550 h 9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2307" h="929854">
                  <a:moveTo>
                    <a:pt x="0" y="523550"/>
                  </a:moveTo>
                  <a:lnTo>
                    <a:pt x="0" y="406305"/>
                  </a:lnTo>
                  <a:cubicBezTo>
                    <a:pt x="0" y="397590"/>
                    <a:pt x="7064" y="390526"/>
                    <a:pt x="15779" y="390526"/>
                  </a:cubicBezTo>
                  <a:lnTo>
                    <a:pt x="247466" y="390526"/>
                  </a:lnTo>
                  <a:lnTo>
                    <a:pt x="247466" y="25304"/>
                  </a:lnTo>
                  <a:cubicBezTo>
                    <a:pt x="247466" y="11329"/>
                    <a:pt x="258795" y="0"/>
                    <a:pt x="272770" y="0"/>
                  </a:cubicBezTo>
                  <a:lnTo>
                    <a:pt x="370965" y="0"/>
                  </a:lnTo>
                  <a:cubicBezTo>
                    <a:pt x="384940" y="0"/>
                    <a:pt x="396269" y="11329"/>
                    <a:pt x="396269" y="25304"/>
                  </a:cubicBezTo>
                  <a:lnTo>
                    <a:pt x="396269" y="390526"/>
                  </a:lnTo>
                  <a:lnTo>
                    <a:pt x="656528" y="390526"/>
                  </a:lnTo>
                  <a:cubicBezTo>
                    <a:pt x="665243" y="390526"/>
                    <a:pt x="672307" y="397590"/>
                    <a:pt x="672307" y="406305"/>
                  </a:cubicBezTo>
                  <a:lnTo>
                    <a:pt x="672307" y="523550"/>
                  </a:lnTo>
                  <a:cubicBezTo>
                    <a:pt x="672307" y="532265"/>
                    <a:pt x="665243" y="539329"/>
                    <a:pt x="656528" y="539329"/>
                  </a:cubicBezTo>
                  <a:lnTo>
                    <a:pt x="396269" y="539329"/>
                  </a:lnTo>
                  <a:lnTo>
                    <a:pt x="396269" y="904550"/>
                  </a:lnTo>
                  <a:cubicBezTo>
                    <a:pt x="396269" y="918525"/>
                    <a:pt x="384940" y="929854"/>
                    <a:pt x="370965" y="929854"/>
                  </a:cubicBezTo>
                  <a:lnTo>
                    <a:pt x="272770" y="929854"/>
                  </a:lnTo>
                  <a:cubicBezTo>
                    <a:pt x="258795" y="929854"/>
                    <a:pt x="247466" y="918525"/>
                    <a:pt x="247466" y="904550"/>
                  </a:cubicBezTo>
                  <a:lnTo>
                    <a:pt x="247466" y="539329"/>
                  </a:lnTo>
                  <a:lnTo>
                    <a:pt x="15779" y="539329"/>
                  </a:lnTo>
                  <a:cubicBezTo>
                    <a:pt x="7064" y="539329"/>
                    <a:pt x="0" y="532265"/>
                    <a:pt x="0" y="52355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BEC6D34-BC0C-42D3-BEC5-15C3B699AF80}"/>
                </a:ext>
              </a:extLst>
            </p:cNvPr>
            <p:cNvSpPr/>
            <p:nvPr/>
          </p:nvSpPr>
          <p:spPr>
            <a:xfrm rot="5400000">
              <a:off x="3344746" y="2353337"/>
              <a:ext cx="218199" cy="311230"/>
            </a:xfrm>
            <a:custGeom>
              <a:avLst/>
              <a:gdLst>
                <a:gd name="connsiteX0" fmla="*/ 148804 w 616292"/>
                <a:gd name="connsiteY0" fmla="*/ 370650 h 879054"/>
                <a:gd name="connsiteX1" fmla="*/ 314323 w 616292"/>
                <a:gd name="connsiteY1" fmla="*/ 370650 h 879054"/>
                <a:gd name="connsiteX2" fmla="*/ 314323 w 616292"/>
                <a:gd name="connsiteY2" fmla="*/ 144804 h 879054"/>
                <a:gd name="connsiteX3" fmla="*/ 148804 w 616292"/>
                <a:gd name="connsiteY3" fmla="*/ 144804 h 879054"/>
                <a:gd name="connsiteX4" fmla="*/ 148804 w 616292"/>
                <a:gd name="connsiteY4" fmla="*/ 735806 h 879054"/>
                <a:gd name="connsiteX5" fmla="*/ 314323 w 616292"/>
                <a:gd name="connsiteY5" fmla="*/ 735806 h 879054"/>
                <a:gd name="connsiteX6" fmla="*/ 314323 w 616292"/>
                <a:gd name="connsiteY6" fmla="*/ 513898 h 879054"/>
                <a:gd name="connsiteX7" fmla="*/ 148804 w 616292"/>
                <a:gd name="connsiteY7" fmla="*/ 513898 h 879054"/>
                <a:gd name="connsiteX8" fmla="*/ 0 w 616292"/>
                <a:gd name="connsiteY8" fmla="*/ 852161 h 879054"/>
                <a:gd name="connsiteX9" fmla="*/ 0 w 616292"/>
                <a:gd name="connsiteY9" fmla="*/ 25304 h 879054"/>
                <a:gd name="connsiteX10" fmla="*/ 25304 w 616292"/>
                <a:gd name="connsiteY10" fmla="*/ 0 h 879054"/>
                <a:gd name="connsiteX11" fmla="*/ 123500 w 616292"/>
                <a:gd name="connsiteY11" fmla="*/ 0 h 879054"/>
                <a:gd name="connsiteX12" fmla="*/ 127255 w 616292"/>
                <a:gd name="connsiteY12" fmla="*/ 1556 h 879054"/>
                <a:gd name="connsiteX13" fmla="*/ 591933 w 616292"/>
                <a:gd name="connsiteY13" fmla="*/ 1556 h 879054"/>
                <a:gd name="connsiteX14" fmla="*/ 616292 w 616292"/>
                <a:gd name="connsiteY14" fmla="*/ 25915 h 879054"/>
                <a:gd name="connsiteX15" fmla="*/ 616292 w 616292"/>
                <a:gd name="connsiteY15" fmla="*/ 120445 h 879054"/>
                <a:gd name="connsiteX16" fmla="*/ 591933 w 616292"/>
                <a:gd name="connsiteY16" fmla="*/ 144804 h 879054"/>
                <a:gd name="connsiteX17" fmla="*/ 463126 w 616292"/>
                <a:gd name="connsiteY17" fmla="*/ 144804 h 879054"/>
                <a:gd name="connsiteX18" fmla="*/ 463126 w 616292"/>
                <a:gd name="connsiteY18" fmla="*/ 735806 h 879054"/>
                <a:gd name="connsiteX19" fmla="*/ 591933 w 616292"/>
                <a:gd name="connsiteY19" fmla="*/ 735806 h 879054"/>
                <a:gd name="connsiteX20" fmla="*/ 616292 w 616292"/>
                <a:gd name="connsiteY20" fmla="*/ 760165 h 879054"/>
                <a:gd name="connsiteX21" fmla="*/ 616292 w 616292"/>
                <a:gd name="connsiteY21" fmla="*/ 854695 h 879054"/>
                <a:gd name="connsiteX22" fmla="*/ 591933 w 616292"/>
                <a:gd name="connsiteY22" fmla="*/ 879054 h 879054"/>
                <a:gd name="connsiteX23" fmla="*/ 64587 w 616292"/>
                <a:gd name="connsiteY23" fmla="*/ 879054 h 879054"/>
                <a:gd name="connsiteX24" fmla="*/ 60750 w 616292"/>
                <a:gd name="connsiteY24" fmla="*/ 877465 h 879054"/>
                <a:gd name="connsiteX25" fmla="*/ 25304 w 616292"/>
                <a:gd name="connsiteY25" fmla="*/ 877465 h 879054"/>
                <a:gd name="connsiteX26" fmla="*/ 0 w 616292"/>
                <a:gd name="connsiteY26" fmla="*/ 852161 h 87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6292" h="879054">
                  <a:moveTo>
                    <a:pt x="148804" y="370650"/>
                  </a:moveTo>
                  <a:lnTo>
                    <a:pt x="314323" y="370650"/>
                  </a:lnTo>
                  <a:lnTo>
                    <a:pt x="314323" y="144804"/>
                  </a:lnTo>
                  <a:lnTo>
                    <a:pt x="148804" y="144804"/>
                  </a:lnTo>
                  <a:close/>
                  <a:moveTo>
                    <a:pt x="148804" y="735806"/>
                  </a:moveTo>
                  <a:lnTo>
                    <a:pt x="314323" y="735806"/>
                  </a:lnTo>
                  <a:lnTo>
                    <a:pt x="314323" y="513898"/>
                  </a:lnTo>
                  <a:lnTo>
                    <a:pt x="148804" y="513898"/>
                  </a:lnTo>
                  <a:close/>
                  <a:moveTo>
                    <a:pt x="0" y="852161"/>
                  </a:moveTo>
                  <a:lnTo>
                    <a:pt x="0" y="25304"/>
                  </a:lnTo>
                  <a:cubicBezTo>
                    <a:pt x="0" y="11329"/>
                    <a:pt x="11329" y="0"/>
                    <a:pt x="25304" y="0"/>
                  </a:cubicBezTo>
                  <a:lnTo>
                    <a:pt x="123500" y="0"/>
                  </a:lnTo>
                  <a:lnTo>
                    <a:pt x="127255" y="1556"/>
                  </a:lnTo>
                  <a:lnTo>
                    <a:pt x="591933" y="1556"/>
                  </a:lnTo>
                  <a:cubicBezTo>
                    <a:pt x="605386" y="1556"/>
                    <a:pt x="616292" y="12462"/>
                    <a:pt x="616292" y="25915"/>
                  </a:cubicBezTo>
                  <a:lnTo>
                    <a:pt x="616292" y="120445"/>
                  </a:lnTo>
                  <a:cubicBezTo>
                    <a:pt x="616292" y="133898"/>
                    <a:pt x="605386" y="144804"/>
                    <a:pt x="591933" y="144804"/>
                  </a:cubicBezTo>
                  <a:lnTo>
                    <a:pt x="463126" y="144804"/>
                  </a:lnTo>
                  <a:lnTo>
                    <a:pt x="463126" y="735806"/>
                  </a:lnTo>
                  <a:lnTo>
                    <a:pt x="591933" y="735806"/>
                  </a:lnTo>
                  <a:cubicBezTo>
                    <a:pt x="605386" y="735806"/>
                    <a:pt x="616292" y="746712"/>
                    <a:pt x="616292" y="760165"/>
                  </a:cubicBezTo>
                  <a:lnTo>
                    <a:pt x="616292" y="854695"/>
                  </a:lnTo>
                  <a:cubicBezTo>
                    <a:pt x="616292" y="868148"/>
                    <a:pt x="605386" y="879054"/>
                    <a:pt x="591933" y="879054"/>
                  </a:cubicBezTo>
                  <a:lnTo>
                    <a:pt x="64587" y="879054"/>
                  </a:lnTo>
                  <a:lnTo>
                    <a:pt x="60750" y="877465"/>
                  </a:lnTo>
                  <a:lnTo>
                    <a:pt x="25304" y="877465"/>
                  </a:lnTo>
                  <a:cubicBezTo>
                    <a:pt x="11329" y="877465"/>
                    <a:pt x="0" y="866136"/>
                    <a:pt x="0" y="852161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59E6ACC-B52C-4C0C-88FF-3D33A8B21B68}"/>
                </a:ext>
              </a:extLst>
            </p:cNvPr>
            <p:cNvSpPr/>
            <p:nvPr/>
          </p:nvSpPr>
          <p:spPr>
            <a:xfrm rot="5400000">
              <a:off x="2386607" y="2362412"/>
              <a:ext cx="225785" cy="328367"/>
            </a:xfrm>
            <a:custGeom>
              <a:avLst/>
              <a:gdLst>
                <a:gd name="connsiteX0" fmla="*/ 384549 w 637728"/>
                <a:gd name="connsiteY0" fmla="*/ 525893 h 927471"/>
                <a:gd name="connsiteX1" fmla="*/ 488925 w 637728"/>
                <a:gd name="connsiteY1" fmla="*/ 565408 h 927471"/>
                <a:gd name="connsiteX2" fmla="*/ 488925 w 637728"/>
                <a:gd name="connsiteY2" fmla="*/ 279317 h 927471"/>
                <a:gd name="connsiteX3" fmla="*/ 384549 w 637728"/>
                <a:gd name="connsiteY3" fmla="*/ 307285 h 927471"/>
                <a:gd name="connsiteX4" fmla="*/ 0 w 637728"/>
                <a:gd name="connsiteY4" fmla="*/ 842635 h 927471"/>
                <a:gd name="connsiteX5" fmla="*/ 0 w 637728"/>
                <a:gd name="connsiteY5" fmla="*/ 136800 h 927471"/>
                <a:gd name="connsiteX6" fmla="*/ 25304 w 637728"/>
                <a:gd name="connsiteY6" fmla="*/ 111496 h 927471"/>
                <a:gd name="connsiteX7" fmla="*/ 123499 w 637728"/>
                <a:gd name="connsiteY7" fmla="*/ 111496 h 927471"/>
                <a:gd name="connsiteX8" fmla="*/ 148803 w 637728"/>
                <a:gd name="connsiteY8" fmla="*/ 136800 h 927471"/>
                <a:gd name="connsiteX9" fmla="*/ 148803 w 637728"/>
                <a:gd name="connsiteY9" fmla="*/ 436644 h 927471"/>
                <a:gd name="connsiteX10" fmla="*/ 235746 w 637728"/>
                <a:gd name="connsiteY10" fmla="*/ 469559 h 927471"/>
                <a:gd name="connsiteX11" fmla="*/ 235746 w 637728"/>
                <a:gd name="connsiteY11" fmla="*/ 215804 h 927471"/>
                <a:gd name="connsiteX12" fmla="*/ 240550 w 637728"/>
                <a:gd name="connsiteY12" fmla="*/ 204205 h 927471"/>
                <a:gd name="connsiteX13" fmla="*/ 241194 w 637728"/>
                <a:gd name="connsiteY13" fmla="*/ 199317 h 927471"/>
                <a:gd name="connsiteX14" fmla="*/ 256558 w 637728"/>
                <a:gd name="connsiteY14" fmla="*/ 187528 h 927471"/>
                <a:gd name="connsiteX15" fmla="*/ 488925 w 637728"/>
                <a:gd name="connsiteY15" fmla="*/ 125265 h 927471"/>
                <a:gd name="connsiteX16" fmla="*/ 488925 w 637728"/>
                <a:gd name="connsiteY16" fmla="*/ 25304 h 927471"/>
                <a:gd name="connsiteX17" fmla="*/ 514229 w 637728"/>
                <a:gd name="connsiteY17" fmla="*/ 0 h 927471"/>
                <a:gd name="connsiteX18" fmla="*/ 612424 w 637728"/>
                <a:gd name="connsiteY18" fmla="*/ 0 h 927471"/>
                <a:gd name="connsiteX19" fmla="*/ 637728 w 637728"/>
                <a:gd name="connsiteY19" fmla="*/ 25304 h 927471"/>
                <a:gd name="connsiteX20" fmla="*/ 637728 w 637728"/>
                <a:gd name="connsiteY20" fmla="*/ 902167 h 927471"/>
                <a:gd name="connsiteX21" fmla="*/ 612424 w 637728"/>
                <a:gd name="connsiteY21" fmla="*/ 927471 h 927471"/>
                <a:gd name="connsiteX22" fmla="*/ 514229 w 637728"/>
                <a:gd name="connsiteY22" fmla="*/ 927471 h 927471"/>
                <a:gd name="connsiteX23" fmla="*/ 488925 w 637728"/>
                <a:gd name="connsiteY23" fmla="*/ 902167 h 927471"/>
                <a:gd name="connsiteX24" fmla="*/ 488925 w 637728"/>
                <a:gd name="connsiteY24" fmla="*/ 724518 h 927471"/>
                <a:gd name="connsiteX25" fmla="*/ 384549 w 637728"/>
                <a:gd name="connsiteY25" fmla="*/ 685003 h 927471"/>
                <a:gd name="connsiteX26" fmla="*/ 384549 w 637728"/>
                <a:gd name="connsiteY26" fmla="*/ 765272 h 927471"/>
                <a:gd name="connsiteX27" fmla="*/ 359245 w 637728"/>
                <a:gd name="connsiteY27" fmla="*/ 790576 h 927471"/>
                <a:gd name="connsiteX28" fmla="*/ 261050 w 637728"/>
                <a:gd name="connsiteY28" fmla="*/ 790576 h 927471"/>
                <a:gd name="connsiteX29" fmla="*/ 235746 w 637728"/>
                <a:gd name="connsiteY29" fmla="*/ 765272 h 927471"/>
                <a:gd name="connsiteX30" fmla="*/ 235746 w 637728"/>
                <a:gd name="connsiteY30" fmla="*/ 628669 h 927471"/>
                <a:gd name="connsiteX31" fmla="*/ 148803 w 637728"/>
                <a:gd name="connsiteY31" fmla="*/ 595754 h 927471"/>
                <a:gd name="connsiteX32" fmla="*/ 148803 w 637728"/>
                <a:gd name="connsiteY32" fmla="*/ 842635 h 927471"/>
                <a:gd name="connsiteX33" fmla="*/ 123499 w 637728"/>
                <a:gd name="connsiteY33" fmla="*/ 867939 h 927471"/>
                <a:gd name="connsiteX34" fmla="*/ 25304 w 637728"/>
                <a:gd name="connsiteY34" fmla="*/ 867939 h 927471"/>
                <a:gd name="connsiteX35" fmla="*/ 0 w 637728"/>
                <a:gd name="connsiteY35" fmla="*/ 842635 h 92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7728" h="927471">
                  <a:moveTo>
                    <a:pt x="384549" y="525893"/>
                  </a:moveTo>
                  <a:lnTo>
                    <a:pt x="488925" y="565408"/>
                  </a:lnTo>
                  <a:lnTo>
                    <a:pt x="488925" y="279317"/>
                  </a:lnTo>
                  <a:lnTo>
                    <a:pt x="384549" y="307285"/>
                  </a:lnTo>
                  <a:close/>
                  <a:moveTo>
                    <a:pt x="0" y="842635"/>
                  </a:moveTo>
                  <a:lnTo>
                    <a:pt x="0" y="136800"/>
                  </a:lnTo>
                  <a:cubicBezTo>
                    <a:pt x="0" y="122825"/>
                    <a:pt x="11329" y="111496"/>
                    <a:pt x="25304" y="111496"/>
                  </a:cubicBezTo>
                  <a:lnTo>
                    <a:pt x="123499" y="111496"/>
                  </a:lnTo>
                  <a:cubicBezTo>
                    <a:pt x="137474" y="111496"/>
                    <a:pt x="148803" y="122825"/>
                    <a:pt x="148803" y="136800"/>
                  </a:cubicBezTo>
                  <a:lnTo>
                    <a:pt x="148803" y="436644"/>
                  </a:lnTo>
                  <a:lnTo>
                    <a:pt x="235746" y="469559"/>
                  </a:lnTo>
                  <a:lnTo>
                    <a:pt x="235746" y="215804"/>
                  </a:lnTo>
                  <a:lnTo>
                    <a:pt x="240550" y="204205"/>
                  </a:lnTo>
                  <a:lnTo>
                    <a:pt x="241194" y="199317"/>
                  </a:lnTo>
                  <a:cubicBezTo>
                    <a:pt x="244431" y="193709"/>
                    <a:pt x="249809" y="189336"/>
                    <a:pt x="256558" y="187528"/>
                  </a:cubicBezTo>
                  <a:lnTo>
                    <a:pt x="488925" y="125265"/>
                  </a:lnTo>
                  <a:lnTo>
                    <a:pt x="488925" y="25304"/>
                  </a:lnTo>
                  <a:cubicBezTo>
                    <a:pt x="488925" y="11329"/>
                    <a:pt x="500254" y="0"/>
                    <a:pt x="514229" y="0"/>
                  </a:cubicBezTo>
                  <a:lnTo>
                    <a:pt x="612424" y="0"/>
                  </a:lnTo>
                  <a:cubicBezTo>
                    <a:pt x="626399" y="0"/>
                    <a:pt x="637728" y="11329"/>
                    <a:pt x="637728" y="25304"/>
                  </a:cubicBezTo>
                  <a:lnTo>
                    <a:pt x="637728" y="902167"/>
                  </a:lnTo>
                  <a:cubicBezTo>
                    <a:pt x="637728" y="916142"/>
                    <a:pt x="626399" y="927471"/>
                    <a:pt x="612424" y="927471"/>
                  </a:cubicBezTo>
                  <a:lnTo>
                    <a:pt x="514229" y="927471"/>
                  </a:lnTo>
                  <a:cubicBezTo>
                    <a:pt x="500254" y="927471"/>
                    <a:pt x="488925" y="916142"/>
                    <a:pt x="488925" y="902167"/>
                  </a:cubicBezTo>
                  <a:lnTo>
                    <a:pt x="488925" y="724518"/>
                  </a:lnTo>
                  <a:lnTo>
                    <a:pt x="384549" y="685003"/>
                  </a:lnTo>
                  <a:lnTo>
                    <a:pt x="384549" y="765272"/>
                  </a:lnTo>
                  <a:cubicBezTo>
                    <a:pt x="384549" y="779247"/>
                    <a:pt x="373220" y="790576"/>
                    <a:pt x="359245" y="790576"/>
                  </a:cubicBezTo>
                  <a:lnTo>
                    <a:pt x="261050" y="790576"/>
                  </a:lnTo>
                  <a:cubicBezTo>
                    <a:pt x="247075" y="790576"/>
                    <a:pt x="235746" y="779247"/>
                    <a:pt x="235746" y="765272"/>
                  </a:cubicBezTo>
                  <a:lnTo>
                    <a:pt x="235746" y="628669"/>
                  </a:lnTo>
                  <a:lnTo>
                    <a:pt x="148803" y="595754"/>
                  </a:lnTo>
                  <a:lnTo>
                    <a:pt x="148803" y="842635"/>
                  </a:lnTo>
                  <a:cubicBezTo>
                    <a:pt x="148803" y="856610"/>
                    <a:pt x="137474" y="867939"/>
                    <a:pt x="123499" y="867939"/>
                  </a:cubicBezTo>
                  <a:lnTo>
                    <a:pt x="25304" y="867939"/>
                  </a:lnTo>
                  <a:cubicBezTo>
                    <a:pt x="11329" y="867939"/>
                    <a:pt x="0" y="856610"/>
                    <a:pt x="0" y="842635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CD8BA6F-3A26-43D2-8CFF-C2D05149C56D}"/>
                </a:ext>
              </a:extLst>
            </p:cNvPr>
            <p:cNvSpPr/>
            <p:nvPr/>
          </p:nvSpPr>
          <p:spPr>
            <a:xfrm rot="9337013">
              <a:off x="3590380" y="1705756"/>
              <a:ext cx="586895" cy="502039"/>
            </a:xfrm>
            <a:custGeom>
              <a:avLst/>
              <a:gdLst>
                <a:gd name="connsiteX0" fmla="*/ 58708 w 586895"/>
                <a:gd name="connsiteY0" fmla="*/ 405523 h 502039"/>
                <a:gd name="connsiteX1" fmla="*/ 11943 w 586895"/>
                <a:gd name="connsiteY1" fmla="*/ 260106 h 502039"/>
                <a:gd name="connsiteX2" fmla="*/ 61269 w 586895"/>
                <a:gd name="connsiteY2" fmla="*/ 164015 h 502039"/>
                <a:gd name="connsiteX3" fmla="*/ 157360 w 586895"/>
                <a:gd name="connsiteY3" fmla="*/ 213341 h 502039"/>
                <a:gd name="connsiteX4" fmla="*/ 166595 w 586895"/>
                <a:gd name="connsiteY4" fmla="*/ 220709 h 502039"/>
                <a:gd name="connsiteX5" fmla="*/ 178361 w 586895"/>
                <a:gd name="connsiteY5" fmla="*/ 212777 h 502039"/>
                <a:gd name="connsiteX6" fmla="*/ 163341 w 586895"/>
                <a:gd name="connsiteY6" fmla="*/ 186766 h 502039"/>
                <a:gd name="connsiteX7" fmla="*/ 194332 w 586895"/>
                <a:gd name="connsiteY7" fmla="*/ 71455 h 502039"/>
                <a:gd name="connsiteX8" fmla="*/ 275330 w 586895"/>
                <a:gd name="connsiteY8" fmla="*/ 0 h 502039"/>
                <a:gd name="connsiteX9" fmla="*/ 346785 w 586895"/>
                <a:gd name="connsiteY9" fmla="*/ 80998 h 502039"/>
                <a:gd name="connsiteX10" fmla="*/ 364392 w 586895"/>
                <a:gd name="connsiteY10" fmla="*/ 108297 h 502039"/>
                <a:gd name="connsiteX11" fmla="*/ 367232 w 586895"/>
                <a:gd name="connsiteY11" fmla="*/ 118370 h 502039"/>
                <a:gd name="connsiteX12" fmla="*/ 380922 w 586895"/>
                <a:gd name="connsiteY12" fmla="*/ 109141 h 502039"/>
                <a:gd name="connsiteX13" fmla="*/ 422965 w 586895"/>
                <a:gd name="connsiteY13" fmla="*/ 100653 h 502039"/>
                <a:gd name="connsiteX14" fmla="*/ 530977 w 586895"/>
                <a:gd name="connsiteY14" fmla="*/ 100652 h 502039"/>
                <a:gd name="connsiteX15" fmla="*/ 530977 w 586895"/>
                <a:gd name="connsiteY15" fmla="*/ 208665 h 502039"/>
                <a:gd name="connsiteX16" fmla="*/ 499341 w 586895"/>
                <a:gd name="connsiteY16" fmla="*/ 285040 h 502039"/>
                <a:gd name="connsiteX17" fmla="*/ 497895 w 586895"/>
                <a:gd name="connsiteY17" fmla="*/ 286015 h 502039"/>
                <a:gd name="connsiteX18" fmla="*/ 586895 w 586895"/>
                <a:gd name="connsiteY18" fmla="*/ 286015 h 502039"/>
                <a:gd name="connsiteX19" fmla="*/ 586895 w 586895"/>
                <a:gd name="connsiteY19" fmla="*/ 394027 h 502039"/>
                <a:gd name="connsiteX20" fmla="*/ 478883 w 586895"/>
                <a:gd name="connsiteY20" fmla="*/ 502039 h 502039"/>
                <a:gd name="connsiteX21" fmla="*/ 402507 w 586895"/>
                <a:gd name="connsiteY21" fmla="*/ 470403 h 502039"/>
                <a:gd name="connsiteX22" fmla="*/ 390743 w 586895"/>
                <a:gd name="connsiteY22" fmla="*/ 452955 h 502039"/>
                <a:gd name="connsiteX23" fmla="*/ 356848 w 586895"/>
                <a:gd name="connsiteY23" fmla="*/ 459798 h 502039"/>
                <a:gd name="connsiteX24" fmla="*/ 314806 w 586895"/>
                <a:gd name="connsiteY24" fmla="*/ 451310 h 502039"/>
                <a:gd name="connsiteX25" fmla="*/ 267284 w 586895"/>
                <a:gd name="connsiteY25" fmla="*/ 412177 h 502039"/>
                <a:gd name="connsiteX26" fmla="*/ 263556 w 586895"/>
                <a:gd name="connsiteY26" fmla="*/ 404424 h 502039"/>
                <a:gd name="connsiteX27" fmla="*/ 235598 w 586895"/>
                <a:gd name="connsiteY27" fmla="*/ 410068 h 502039"/>
                <a:gd name="connsiteX28" fmla="*/ 193555 w 586895"/>
                <a:gd name="connsiteY28" fmla="*/ 401580 h 502039"/>
                <a:gd name="connsiteX29" fmla="*/ 177655 w 586895"/>
                <a:gd name="connsiteY29" fmla="*/ 391933 h 502039"/>
                <a:gd name="connsiteX30" fmla="*/ 177374 w 586895"/>
                <a:gd name="connsiteY30" fmla="*/ 392285 h 502039"/>
                <a:gd name="connsiteX31" fmla="*/ 58708 w 586895"/>
                <a:gd name="connsiteY31" fmla="*/ 405523 h 50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6895" h="502039">
                  <a:moveTo>
                    <a:pt x="58708" y="405523"/>
                  </a:moveTo>
                  <a:cubicBezTo>
                    <a:pt x="5639" y="378281"/>
                    <a:pt x="-15299" y="313175"/>
                    <a:pt x="11943" y="260106"/>
                  </a:cubicBezTo>
                  <a:lnTo>
                    <a:pt x="61269" y="164015"/>
                  </a:lnTo>
                  <a:lnTo>
                    <a:pt x="157360" y="213341"/>
                  </a:lnTo>
                  <a:lnTo>
                    <a:pt x="166595" y="220709"/>
                  </a:lnTo>
                  <a:lnTo>
                    <a:pt x="178361" y="212777"/>
                  </a:lnTo>
                  <a:lnTo>
                    <a:pt x="163341" y="186766"/>
                  </a:lnTo>
                  <a:cubicBezTo>
                    <a:pt x="149991" y="146847"/>
                    <a:pt x="160781" y="101053"/>
                    <a:pt x="194332" y="71455"/>
                  </a:cubicBezTo>
                  <a:lnTo>
                    <a:pt x="275330" y="0"/>
                  </a:lnTo>
                  <a:lnTo>
                    <a:pt x="346785" y="80998"/>
                  </a:lnTo>
                  <a:cubicBezTo>
                    <a:pt x="354185" y="89385"/>
                    <a:pt x="360046" y="98600"/>
                    <a:pt x="364392" y="108297"/>
                  </a:cubicBezTo>
                  <a:lnTo>
                    <a:pt x="367232" y="118370"/>
                  </a:lnTo>
                  <a:lnTo>
                    <a:pt x="380922" y="109141"/>
                  </a:lnTo>
                  <a:cubicBezTo>
                    <a:pt x="393844" y="103675"/>
                    <a:pt x="408052" y="100653"/>
                    <a:pt x="422965" y="100653"/>
                  </a:cubicBezTo>
                  <a:lnTo>
                    <a:pt x="530977" y="100652"/>
                  </a:lnTo>
                  <a:lnTo>
                    <a:pt x="530977" y="208665"/>
                  </a:lnTo>
                  <a:cubicBezTo>
                    <a:pt x="530977" y="238491"/>
                    <a:pt x="518887" y="265494"/>
                    <a:pt x="499341" y="285040"/>
                  </a:cubicBezTo>
                  <a:lnTo>
                    <a:pt x="497895" y="286015"/>
                  </a:lnTo>
                  <a:lnTo>
                    <a:pt x="586895" y="286015"/>
                  </a:lnTo>
                  <a:lnTo>
                    <a:pt x="586895" y="394027"/>
                  </a:lnTo>
                  <a:cubicBezTo>
                    <a:pt x="586895" y="453680"/>
                    <a:pt x="538536" y="502039"/>
                    <a:pt x="478883" y="502039"/>
                  </a:cubicBezTo>
                  <a:cubicBezTo>
                    <a:pt x="449056" y="502039"/>
                    <a:pt x="422053" y="489949"/>
                    <a:pt x="402507" y="470403"/>
                  </a:cubicBezTo>
                  <a:lnTo>
                    <a:pt x="390743" y="452955"/>
                  </a:lnTo>
                  <a:lnTo>
                    <a:pt x="356848" y="459798"/>
                  </a:lnTo>
                  <a:cubicBezTo>
                    <a:pt x="341935" y="459798"/>
                    <a:pt x="327728" y="456776"/>
                    <a:pt x="314806" y="451310"/>
                  </a:cubicBezTo>
                  <a:cubicBezTo>
                    <a:pt x="295422" y="443111"/>
                    <a:pt x="278930" y="429415"/>
                    <a:pt x="267284" y="412177"/>
                  </a:cubicBezTo>
                  <a:lnTo>
                    <a:pt x="263556" y="404424"/>
                  </a:lnTo>
                  <a:lnTo>
                    <a:pt x="235598" y="410068"/>
                  </a:lnTo>
                  <a:cubicBezTo>
                    <a:pt x="220685" y="410068"/>
                    <a:pt x="206477" y="407045"/>
                    <a:pt x="193555" y="401580"/>
                  </a:cubicBezTo>
                  <a:lnTo>
                    <a:pt x="177655" y="391933"/>
                  </a:lnTo>
                  <a:lnTo>
                    <a:pt x="177374" y="392285"/>
                  </a:lnTo>
                  <a:cubicBezTo>
                    <a:pt x="145083" y="419285"/>
                    <a:pt x="98510" y="425955"/>
                    <a:pt x="58708" y="405523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430B7B6-6763-45C0-AA49-85714E5DD503}"/>
                </a:ext>
              </a:extLst>
            </p:cNvPr>
            <p:cNvSpPr/>
            <p:nvPr/>
          </p:nvSpPr>
          <p:spPr>
            <a:xfrm rot="11369193">
              <a:off x="3282928" y="1700881"/>
              <a:ext cx="454092" cy="673096"/>
            </a:xfrm>
            <a:custGeom>
              <a:avLst/>
              <a:gdLst>
                <a:gd name="connsiteX0" fmla="*/ 244845 w 454092"/>
                <a:gd name="connsiteY0" fmla="*/ 672066 h 673096"/>
                <a:gd name="connsiteX1" fmla="*/ 137162 w 454092"/>
                <a:gd name="connsiteY1" fmla="*/ 620480 h 673096"/>
                <a:gd name="connsiteX2" fmla="*/ 142731 w 454092"/>
                <a:gd name="connsiteY2" fmla="*/ 501208 h 673096"/>
                <a:gd name="connsiteX3" fmla="*/ 145676 w 454092"/>
                <a:gd name="connsiteY3" fmla="*/ 498530 h 673096"/>
                <a:gd name="connsiteX4" fmla="*/ 125958 w 454092"/>
                <a:gd name="connsiteY4" fmla="*/ 484851 h 673096"/>
                <a:gd name="connsiteX5" fmla="*/ 103603 w 454092"/>
                <a:gd name="connsiteY5" fmla="*/ 449997 h 673096"/>
                <a:gd name="connsiteX6" fmla="*/ 100556 w 454092"/>
                <a:gd name="connsiteY6" fmla="*/ 433800 h 673096"/>
                <a:gd name="connsiteX7" fmla="*/ 65254 w 454092"/>
                <a:gd name="connsiteY7" fmla="*/ 426347 h 673096"/>
                <a:gd name="connsiteX8" fmla="*/ 8863 w 454092"/>
                <a:gd name="connsiteY8" fmla="*/ 284385 h 673096"/>
                <a:gd name="connsiteX9" fmla="*/ 51649 w 454092"/>
                <a:gd name="connsiteY9" fmla="*/ 185208 h 673096"/>
                <a:gd name="connsiteX10" fmla="*/ 117052 w 454092"/>
                <a:gd name="connsiteY10" fmla="*/ 213424 h 673096"/>
                <a:gd name="connsiteX11" fmla="*/ 130683 w 454092"/>
                <a:gd name="connsiteY11" fmla="*/ 193206 h 673096"/>
                <a:gd name="connsiteX12" fmla="*/ 141640 w 454092"/>
                <a:gd name="connsiteY12" fmla="*/ 185819 h 673096"/>
                <a:gd name="connsiteX13" fmla="*/ 134899 w 454092"/>
                <a:gd name="connsiteY13" fmla="*/ 166123 h 673096"/>
                <a:gd name="connsiteX14" fmla="*/ 155761 w 454092"/>
                <a:gd name="connsiteY14" fmla="*/ 86129 h 673096"/>
                <a:gd name="connsiteX15" fmla="*/ 220940 w 454092"/>
                <a:gd name="connsiteY15" fmla="*/ 0 h 673096"/>
                <a:gd name="connsiteX16" fmla="*/ 307069 w 454092"/>
                <a:gd name="connsiteY16" fmla="*/ 65180 h 673096"/>
                <a:gd name="connsiteX17" fmla="*/ 329082 w 454092"/>
                <a:gd name="connsiteY17" fmla="*/ 90087 h 673096"/>
                <a:gd name="connsiteX18" fmla="*/ 390652 w 454092"/>
                <a:gd name="connsiteY18" fmla="*/ 76298 h 673096"/>
                <a:gd name="connsiteX19" fmla="*/ 414257 w 454092"/>
                <a:gd name="connsiteY19" fmla="*/ 181699 h 673096"/>
                <a:gd name="connsiteX20" fmla="*/ 400077 w 454092"/>
                <a:gd name="connsiteY20" fmla="*/ 263143 h 673096"/>
                <a:gd name="connsiteX21" fmla="*/ 392532 w 454092"/>
                <a:gd name="connsiteY21" fmla="*/ 271124 h 673096"/>
                <a:gd name="connsiteX22" fmla="*/ 454092 w 454092"/>
                <a:gd name="connsiteY22" fmla="*/ 271124 h 673096"/>
                <a:gd name="connsiteX23" fmla="*/ 454092 w 454092"/>
                <a:gd name="connsiteY23" fmla="*/ 379136 h 673096"/>
                <a:gd name="connsiteX24" fmla="*/ 346080 w 454092"/>
                <a:gd name="connsiteY24" fmla="*/ 487148 h 673096"/>
                <a:gd name="connsiteX25" fmla="*/ 304037 w 454092"/>
                <a:gd name="connsiteY25" fmla="*/ 478660 h 673096"/>
                <a:gd name="connsiteX26" fmla="*/ 292119 w 454092"/>
                <a:gd name="connsiteY26" fmla="*/ 470626 h 673096"/>
                <a:gd name="connsiteX27" fmla="*/ 288967 w 454092"/>
                <a:gd name="connsiteY27" fmla="*/ 475683 h 673096"/>
                <a:gd name="connsiteX28" fmla="*/ 293737 w 454092"/>
                <a:gd name="connsiteY28" fmla="*/ 477922 h 673096"/>
                <a:gd name="connsiteX29" fmla="*/ 322592 w 454092"/>
                <a:gd name="connsiteY29" fmla="*/ 509656 h 673096"/>
                <a:gd name="connsiteX30" fmla="*/ 378004 w 454092"/>
                <a:gd name="connsiteY30" fmla="*/ 602372 h 673096"/>
                <a:gd name="connsiteX31" fmla="*/ 285289 w 454092"/>
                <a:gd name="connsiteY31" fmla="*/ 657783 h 673096"/>
                <a:gd name="connsiteX32" fmla="*/ 244845 w 454092"/>
                <a:gd name="connsiteY32" fmla="*/ 672066 h 67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092" h="673096">
                  <a:moveTo>
                    <a:pt x="244845" y="672066"/>
                  </a:moveTo>
                  <a:cubicBezTo>
                    <a:pt x="203157" y="677879"/>
                    <a:pt x="160114" y="658883"/>
                    <a:pt x="137162" y="620480"/>
                  </a:cubicBezTo>
                  <a:cubicBezTo>
                    <a:pt x="114209" y="582076"/>
                    <a:pt x="117866" y="535171"/>
                    <a:pt x="142731" y="501208"/>
                  </a:cubicBezTo>
                  <a:lnTo>
                    <a:pt x="145676" y="498530"/>
                  </a:lnTo>
                  <a:lnTo>
                    <a:pt x="125958" y="484851"/>
                  </a:lnTo>
                  <a:cubicBezTo>
                    <a:pt x="116258" y="474713"/>
                    <a:pt x="108706" y="462842"/>
                    <a:pt x="103603" y="449997"/>
                  </a:cubicBezTo>
                  <a:lnTo>
                    <a:pt x="100556" y="433800"/>
                  </a:lnTo>
                  <a:lnTo>
                    <a:pt x="65254" y="426347"/>
                  </a:lnTo>
                  <a:cubicBezTo>
                    <a:pt x="10480" y="402717"/>
                    <a:pt x="-14767" y="339158"/>
                    <a:pt x="8863" y="284385"/>
                  </a:cubicBezTo>
                  <a:lnTo>
                    <a:pt x="51649" y="185208"/>
                  </a:lnTo>
                  <a:lnTo>
                    <a:pt x="117052" y="213424"/>
                  </a:lnTo>
                  <a:lnTo>
                    <a:pt x="130683" y="193206"/>
                  </a:lnTo>
                  <a:lnTo>
                    <a:pt x="141640" y="185819"/>
                  </a:lnTo>
                  <a:lnTo>
                    <a:pt x="134899" y="166123"/>
                  </a:lnTo>
                  <a:cubicBezTo>
                    <a:pt x="131108" y="138741"/>
                    <a:pt x="137762" y="109913"/>
                    <a:pt x="155761" y="86129"/>
                  </a:cubicBezTo>
                  <a:lnTo>
                    <a:pt x="220940" y="0"/>
                  </a:lnTo>
                  <a:lnTo>
                    <a:pt x="307069" y="65180"/>
                  </a:lnTo>
                  <a:lnTo>
                    <a:pt x="329082" y="90087"/>
                  </a:lnTo>
                  <a:lnTo>
                    <a:pt x="390652" y="76298"/>
                  </a:lnTo>
                  <a:lnTo>
                    <a:pt x="414257" y="181699"/>
                  </a:lnTo>
                  <a:cubicBezTo>
                    <a:pt x="420775" y="210805"/>
                    <a:pt x="414879" y="239797"/>
                    <a:pt x="400077" y="263143"/>
                  </a:cubicBezTo>
                  <a:lnTo>
                    <a:pt x="392532" y="271124"/>
                  </a:lnTo>
                  <a:lnTo>
                    <a:pt x="454092" y="271124"/>
                  </a:lnTo>
                  <a:lnTo>
                    <a:pt x="454092" y="379136"/>
                  </a:lnTo>
                  <a:cubicBezTo>
                    <a:pt x="454091" y="438789"/>
                    <a:pt x="405732" y="487149"/>
                    <a:pt x="346080" y="487148"/>
                  </a:cubicBezTo>
                  <a:cubicBezTo>
                    <a:pt x="331166" y="487148"/>
                    <a:pt x="316959" y="484126"/>
                    <a:pt x="304037" y="478660"/>
                  </a:cubicBezTo>
                  <a:lnTo>
                    <a:pt x="292119" y="470626"/>
                  </a:lnTo>
                  <a:lnTo>
                    <a:pt x="288967" y="475683"/>
                  </a:lnTo>
                  <a:lnTo>
                    <a:pt x="293737" y="477922"/>
                  </a:lnTo>
                  <a:cubicBezTo>
                    <a:pt x="305059" y="486210"/>
                    <a:pt x="314941" y="496855"/>
                    <a:pt x="322592" y="509656"/>
                  </a:cubicBezTo>
                  <a:lnTo>
                    <a:pt x="378004" y="602372"/>
                  </a:lnTo>
                  <a:lnTo>
                    <a:pt x="285289" y="657783"/>
                  </a:lnTo>
                  <a:cubicBezTo>
                    <a:pt x="272488" y="665434"/>
                    <a:pt x="258742" y="670128"/>
                    <a:pt x="244845" y="672066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0046329-7690-4C51-A6D1-7AA3426791E5}"/>
                </a:ext>
              </a:extLst>
            </p:cNvPr>
            <p:cNvSpPr/>
            <p:nvPr/>
          </p:nvSpPr>
          <p:spPr>
            <a:xfrm rot="7369348">
              <a:off x="3200123" y="862199"/>
              <a:ext cx="464190" cy="575672"/>
            </a:xfrm>
            <a:custGeom>
              <a:avLst/>
              <a:gdLst>
                <a:gd name="connsiteX0" fmla="*/ 0 w 464190"/>
                <a:gd name="connsiteY0" fmla="*/ 531518 h 575672"/>
                <a:gd name="connsiteX1" fmla="*/ 7556 w 464190"/>
                <a:gd name="connsiteY1" fmla="*/ 423770 h 575672"/>
                <a:gd name="connsiteX2" fmla="*/ 122860 w 464190"/>
                <a:gd name="connsiteY2" fmla="*/ 323579 h 575672"/>
                <a:gd name="connsiteX3" fmla="*/ 164206 w 464190"/>
                <a:gd name="connsiteY3" fmla="*/ 334987 h 575672"/>
                <a:gd name="connsiteX4" fmla="*/ 169258 w 464190"/>
                <a:gd name="connsiteY4" fmla="*/ 338934 h 575672"/>
                <a:gd name="connsiteX5" fmla="*/ 175536 w 464190"/>
                <a:gd name="connsiteY5" fmla="*/ 334656 h 575672"/>
                <a:gd name="connsiteX6" fmla="*/ 196809 w 464190"/>
                <a:gd name="connsiteY6" fmla="*/ 330352 h 575672"/>
                <a:gd name="connsiteX7" fmla="*/ 196177 w 464190"/>
                <a:gd name="connsiteY7" fmla="*/ 329972 h 575672"/>
                <a:gd name="connsiteX8" fmla="*/ 171618 w 464190"/>
                <a:gd name="connsiteY8" fmla="*/ 296633 h 575672"/>
                <a:gd name="connsiteX9" fmla="*/ 161354 w 464190"/>
                <a:gd name="connsiteY9" fmla="*/ 256518 h 575672"/>
                <a:gd name="connsiteX10" fmla="*/ 167238 w 464190"/>
                <a:gd name="connsiteY10" fmla="*/ 215794 h 575672"/>
                <a:gd name="connsiteX11" fmla="*/ 126334 w 464190"/>
                <a:gd name="connsiteY11" fmla="*/ 207536 h 575672"/>
                <a:gd name="connsiteX12" fmla="*/ 60365 w 464190"/>
                <a:gd name="connsiteY12" fmla="*/ 108012 h 575672"/>
                <a:gd name="connsiteX13" fmla="*/ 168377 w 464190"/>
                <a:gd name="connsiteY13" fmla="*/ 0 h 575672"/>
                <a:gd name="connsiteX14" fmla="*/ 276389 w 464190"/>
                <a:gd name="connsiteY14" fmla="*/ 0 h 575672"/>
                <a:gd name="connsiteX15" fmla="*/ 276389 w 464190"/>
                <a:gd name="connsiteY15" fmla="*/ 41395 h 575672"/>
                <a:gd name="connsiteX16" fmla="*/ 277478 w 464190"/>
                <a:gd name="connsiteY16" fmla="*/ 40767 h 575672"/>
                <a:gd name="connsiteX17" fmla="*/ 392773 w 464190"/>
                <a:gd name="connsiteY17" fmla="*/ 71813 h 575672"/>
                <a:gd name="connsiteX18" fmla="*/ 464190 w 464190"/>
                <a:gd name="connsiteY18" fmla="*/ 152845 h 575672"/>
                <a:gd name="connsiteX19" fmla="*/ 383158 w 464190"/>
                <a:gd name="connsiteY19" fmla="*/ 224263 h 575672"/>
                <a:gd name="connsiteX20" fmla="*/ 373417 w 464190"/>
                <a:gd name="connsiteY20" fmla="*/ 229881 h 575672"/>
                <a:gd name="connsiteX21" fmla="*/ 377083 w 464190"/>
                <a:gd name="connsiteY21" fmla="*/ 244207 h 575672"/>
                <a:gd name="connsiteX22" fmla="*/ 370949 w 464190"/>
                <a:gd name="connsiteY22" fmla="*/ 286656 h 575672"/>
                <a:gd name="connsiteX23" fmla="*/ 366322 w 464190"/>
                <a:gd name="connsiteY23" fmla="*/ 299626 h 575672"/>
                <a:gd name="connsiteX24" fmla="*/ 371185 w 464190"/>
                <a:gd name="connsiteY24" fmla="*/ 302553 h 575672"/>
                <a:gd name="connsiteX25" fmla="*/ 399876 w 464190"/>
                <a:gd name="connsiteY25" fmla="*/ 418458 h 575672"/>
                <a:gd name="connsiteX26" fmla="*/ 363581 w 464190"/>
                <a:gd name="connsiteY26" fmla="*/ 520189 h 575672"/>
                <a:gd name="connsiteX27" fmla="*/ 302241 w 464190"/>
                <a:gd name="connsiteY27" fmla="*/ 498304 h 575672"/>
                <a:gd name="connsiteX28" fmla="*/ 294878 w 464190"/>
                <a:gd name="connsiteY28" fmla="*/ 509575 h 575672"/>
                <a:gd name="connsiteX29" fmla="*/ 259432 w 464190"/>
                <a:gd name="connsiteY29" fmla="*/ 533724 h 575672"/>
                <a:gd name="connsiteX30" fmla="*/ 159897 w 464190"/>
                <a:gd name="connsiteY30" fmla="*/ 575672 h 575672"/>
                <a:gd name="connsiteX31" fmla="*/ 142913 w 464190"/>
                <a:gd name="connsiteY31" fmla="*/ 535371 h 575672"/>
                <a:gd name="connsiteX32" fmla="*/ 140129 w 464190"/>
                <a:gd name="connsiteY32" fmla="*/ 536477 h 575672"/>
                <a:gd name="connsiteX33" fmla="*/ 107748 w 464190"/>
                <a:gd name="connsiteY33" fmla="*/ 539074 h 57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4190" h="575672">
                  <a:moveTo>
                    <a:pt x="0" y="531518"/>
                  </a:moveTo>
                  <a:lnTo>
                    <a:pt x="7556" y="423770"/>
                  </a:lnTo>
                  <a:cubicBezTo>
                    <a:pt x="11730" y="364263"/>
                    <a:pt x="63353" y="319406"/>
                    <a:pt x="122860" y="323579"/>
                  </a:cubicBezTo>
                  <a:cubicBezTo>
                    <a:pt x="137736" y="324622"/>
                    <a:pt x="151697" y="328631"/>
                    <a:pt x="164206" y="334987"/>
                  </a:cubicBezTo>
                  <a:lnTo>
                    <a:pt x="169258" y="338934"/>
                  </a:lnTo>
                  <a:lnTo>
                    <a:pt x="175536" y="334656"/>
                  </a:lnTo>
                  <a:lnTo>
                    <a:pt x="196809" y="330352"/>
                  </a:lnTo>
                  <a:lnTo>
                    <a:pt x="196177" y="329972"/>
                  </a:lnTo>
                  <a:cubicBezTo>
                    <a:pt x="185843" y="320481"/>
                    <a:pt x="177540" y="309122"/>
                    <a:pt x="171618" y="296633"/>
                  </a:cubicBezTo>
                  <a:cubicBezTo>
                    <a:pt x="165698" y="284144"/>
                    <a:pt x="162159" y="270525"/>
                    <a:pt x="161354" y="256518"/>
                  </a:cubicBezTo>
                  <a:lnTo>
                    <a:pt x="167238" y="215794"/>
                  </a:lnTo>
                  <a:lnTo>
                    <a:pt x="126334" y="207536"/>
                  </a:lnTo>
                  <a:cubicBezTo>
                    <a:pt x="87567" y="191138"/>
                    <a:pt x="60365" y="152752"/>
                    <a:pt x="60365" y="108012"/>
                  </a:cubicBezTo>
                  <a:cubicBezTo>
                    <a:pt x="60365" y="48359"/>
                    <a:pt x="108724" y="0"/>
                    <a:pt x="168377" y="0"/>
                  </a:cubicBezTo>
                  <a:lnTo>
                    <a:pt x="276389" y="0"/>
                  </a:lnTo>
                  <a:lnTo>
                    <a:pt x="276389" y="41395"/>
                  </a:lnTo>
                  <a:lnTo>
                    <a:pt x="277478" y="40767"/>
                  </a:lnTo>
                  <a:cubicBezTo>
                    <a:pt x="317403" y="27436"/>
                    <a:pt x="363192" y="38249"/>
                    <a:pt x="392773" y="71813"/>
                  </a:cubicBezTo>
                  <a:lnTo>
                    <a:pt x="464190" y="152845"/>
                  </a:lnTo>
                  <a:lnTo>
                    <a:pt x="383158" y="224263"/>
                  </a:lnTo>
                  <a:lnTo>
                    <a:pt x="373417" y="229881"/>
                  </a:lnTo>
                  <a:lnTo>
                    <a:pt x="377083" y="244207"/>
                  </a:lnTo>
                  <a:cubicBezTo>
                    <a:pt x="377888" y="258214"/>
                    <a:pt x="375961" y="272611"/>
                    <a:pt x="370949" y="286656"/>
                  </a:cubicBezTo>
                  <a:lnTo>
                    <a:pt x="366322" y="299626"/>
                  </a:lnTo>
                  <a:lnTo>
                    <a:pt x="371185" y="302553"/>
                  </a:lnTo>
                  <a:cubicBezTo>
                    <a:pt x="402188" y="331024"/>
                    <a:pt x="414910" y="376319"/>
                    <a:pt x="399876" y="418458"/>
                  </a:cubicBezTo>
                  <a:lnTo>
                    <a:pt x="363581" y="520189"/>
                  </a:lnTo>
                  <a:lnTo>
                    <a:pt x="302241" y="498304"/>
                  </a:lnTo>
                  <a:lnTo>
                    <a:pt x="294878" y="509575"/>
                  </a:lnTo>
                  <a:cubicBezTo>
                    <a:pt x="285092" y="519630"/>
                    <a:pt x="273173" y="527933"/>
                    <a:pt x="259432" y="533724"/>
                  </a:cubicBezTo>
                  <a:lnTo>
                    <a:pt x="159897" y="575672"/>
                  </a:lnTo>
                  <a:lnTo>
                    <a:pt x="142913" y="535371"/>
                  </a:lnTo>
                  <a:lnTo>
                    <a:pt x="140129" y="536477"/>
                  </a:lnTo>
                  <a:cubicBezTo>
                    <a:pt x="129786" y="538915"/>
                    <a:pt x="118905" y="539856"/>
                    <a:pt x="107748" y="539074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BEAF6CF-8D48-4373-9BFB-E3082AD613E4}"/>
                </a:ext>
              </a:extLst>
            </p:cNvPr>
            <p:cNvSpPr/>
            <p:nvPr/>
          </p:nvSpPr>
          <p:spPr>
            <a:xfrm rot="20300416">
              <a:off x="3568717" y="827267"/>
              <a:ext cx="526508" cy="509838"/>
            </a:xfrm>
            <a:custGeom>
              <a:avLst/>
              <a:gdLst>
                <a:gd name="connsiteX0" fmla="*/ 262937 w 526508"/>
                <a:gd name="connsiteY0" fmla="*/ 247801 h 509838"/>
                <a:gd name="connsiteX1" fmla="*/ 263459 w 526508"/>
                <a:gd name="connsiteY1" fmla="*/ 259952 h 509838"/>
                <a:gd name="connsiteX2" fmla="*/ 266152 w 526508"/>
                <a:gd name="connsiteY2" fmla="*/ 260214 h 509838"/>
                <a:gd name="connsiteX3" fmla="*/ 216024 w 526508"/>
                <a:gd name="connsiteY3" fmla="*/ 0 h 509838"/>
                <a:gd name="connsiteX4" fmla="*/ 216024 w 526508"/>
                <a:gd name="connsiteY4" fmla="*/ 108012 h 509838"/>
                <a:gd name="connsiteX5" fmla="*/ 207536 w 526508"/>
                <a:gd name="connsiteY5" fmla="*/ 150055 h 509838"/>
                <a:gd name="connsiteX6" fmla="*/ 199593 w 526508"/>
                <a:gd name="connsiteY6" fmla="*/ 161836 h 509838"/>
                <a:gd name="connsiteX7" fmla="*/ 225740 w 526508"/>
                <a:gd name="connsiteY7" fmla="*/ 174553 h 509838"/>
                <a:gd name="connsiteX8" fmla="*/ 261929 w 526508"/>
                <a:gd name="connsiteY8" fmla="*/ 224354 h 509838"/>
                <a:gd name="connsiteX9" fmla="*/ 262800 w 526508"/>
                <a:gd name="connsiteY9" fmla="*/ 244628 h 509838"/>
                <a:gd name="connsiteX10" fmla="*/ 268358 w 526508"/>
                <a:gd name="connsiteY10" fmla="*/ 205340 h 509838"/>
                <a:gd name="connsiteX11" fmla="*/ 323205 w 526508"/>
                <a:gd name="connsiteY11" fmla="*/ 143487 h 509838"/>
                <a:gd name="connsiteX12" fmla="*/ 420339 w 526508"/>
                <a:gd name="connsiteY12" fmla="*/ 96246 h 509838"/>
                <a:gd name="connsiteX13" fmla="*/ 467579 w 526508"/>
                <a:gd name="connsiteY13" fmla="*/ 193379 h 509838"/>
                <a:gd name="connsiteX14" fmla="*/ 451783 w 526508"/>
                <a:gd name="connsiteY14" fmla="*/ 311732 h 509838"/>
                <a:gd name="connsiteX15" fmla="*/ 445636 w 526508"/>
                <a:gd name="connsiteY15" fmla="*/ 316423 h 509838"/>
                <a:gd name="connsiteX16" fmla="*/ 447572 w 526508"/>
                <a:gd name="connsiteY16" fmla="*/ 317434 h 509838"/>
                <a:gd name="connsiteX17" fmla="*/ 475061 w 526508"/>
                <a:gd name="connsiteY17" fmla="*/ 350359 h 509838"/>
                <a:gd name="connsiteX18" fmla="*/ 526508 w 526508"/>
                <a:gd name="connsiteY18" fmla="*/ 445331 h 509838"/>
                <a:gd name="connsiteX19" fmla="*/ 431536 w 526508"/>
                <a:gd name="connsiteY19" fmla="*/ 496778 h 509838"/>
                <a:gd name="connsiteX20" fmla="*/ 312604 w 526508"/>
                <a:gd name="connsiteY20" fmla="*/ 486177 h 509838"/>
                <a:gd name="connsiteX21" fmla="*/ 297289 w 526508"/>
                <a:gd name="connsiteY21" fmla="*/ 467834 h 509838"/>
                <a:gd name="connsiteX22" fmla="*/ 276352 w 526508"/>
                <a:gd name="connsiteY22" fmla="*/ 474247 h 509838"/>
                <a:gd name="connsiteX23" fmla="*/ 170943 w 526508"/>
                <a:gd name="connsiteY23" fmla="*/ 418159 h 509838"/>
                <a:gd name="connsiteX24" fmla="*/ 158381 w 526508"/>
                <a:gd name="connsiteY24" fmla="*/ 377149 h 509838"/>
                <a:gd name="connsiteX25" fmla="*/ 159429 w 526508"/>
                <a:gd name="connsiteY25" fmla="*/ 366349 h 509838"/>
                <a:gd name="connsiteX26" fmla="*/ 132992 w 526508"/>
                <a:gd name="connsiteY26" fmla="*/ 364913 h 509838"/>
                <a:gd name="connsiteX27" fmla="*/ 55520 w 526508"/>
                <a:gd name="connsiteY27" fmla="*/ 233264 h 509838"/>
                <a:gd name="connsiteX28" fmla="*/ 62748 w 526508"/>
                <a:gd name="connsiteY28" fmla="*/ 205364 h 509838"/>
                <a:gd name="connsiteX29" fmla="*/ 31636 w 526508"/>
                <a:gd name="connsiteY29" fmla="*/ 184388 h 509838"/>
                <a:gd name="connsiteX30" fmla="*/ 0 w 526508"/>
                <a:gd name="connsiteY30" fmla="*/ 108012 h 509838"/>
                <a:gd name="connsiteX31" fmla="*/ 108012 w 526508"/>
                <a:gd name="connsiteY31" fmla="*/ 0 h 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6508" h="509838">
                  <a:moveTo>
                    <a:pt x="262937" y="247801"/>
                  </a:moveTo>
                  <a:lnTo>
                    <a:pt x="263459" y="259952"/>
                  </a:lnTo>
                  <a:lnTo>
                    <a:pt x="266152" y="260214"/>
                  </a:lnTo>
                  <a:close/>
                  <a:moveTo>
                    <a:pt x="216024" y="0"/>
                  </a:moveTo>
                  <a:lnTo>
                    <a:pt x="216024" y="108012"/>
                  </a:lnTo>
                  <a:cubicBezTo>
                    <a:pt x="216024" y="122925"/>
                    <a:pt x="213001" y="137133"/>
                    <a:pt x="207536" y="150055"/>
                  </a:cubicBezTo>
                  <a:lnTo>
                    <a:pt x="199593" y="161836"/>
                  </a:lnTo>
                  <a:lnTo>
                    <a:pt x="225740" y="174553"/>
                  </a:lnTo>
                  <a:cubicBezTo>
                    <a:pt x="242448" y="187351"/>
                    <a:pt x="254978" y="204746"/>
                    <a:pt x="261929" y="224354"/>
                  </a:cubicBezTo>
                  <a:lnTo>
                    <a:pt x="262800" y="244628"/>
                  </a:lnTo>
                  <a:lnTo>
                    <a:pt x="268358" y="205340"/>
                  </a:lnTo>
                  <a:cubicBezTo>
                    <a:pt x="277387" y="179214"/>
                    <a:pt x="296383" y="156532"/>
                    <a:pt x="323205" y="143487"/>
                  </a:cubicBezTo>
                  <a:lnTo>
                    <a:pt x="420339" y="96246"/>
                  </a:lnTo>
                  <a:lnTo>
                    <a:pt x="467579" y="193379"/>
                  </a:lnTo>
                  <a:cubicBezTo>
                    <a:pt x="487147" y="233613"/>
                    <a:pt x="479474" y="280031"/>
                    <a:pt x="451783" y="311732"/>
                  </a:cubicBezTo>
                  <a:lnTo>
                    <a:pt x="445636" y="316423"/>
                  </a:lnTo>
                  <a:lnTo>
                    <a:pt x="447572" y="317434"/>
                  </a:lnTo>
                  <a:cubicBezTo>
                    <a:pt x="458533" y="326193"/>
                    <a:pt x="467958" y="337246"/>
                    <a:pt x="475061" y="350359"/>
                  </a:cubicBezTo>
                  <a:lnTo>
                    <a:pt x="526508" y="445331"/>
                  </a:lnTo>
                  <a:lnTo>
                    <a:pt x="431536" y="496778"/>
                  </a:lnTo>
                  <a:cubicBezTo>
                    <a:pt x="392197" y="518088"/>
                    <a:pt x="345488" y="512454"/>
                    <a:pt x="312604" y="486177"/>
                  </a:cubicBezTo>
                  <a:lnTo>
                    <a:pt x="297289" y="467834"/>
                  </a:lnTo>
                  <a:lnTo>
                    <a:pt x="276352" y="474247"/>
                  </a:lnTo>
                  <a:cubicBezTo>
                    <a:pt x="234455" y="478294"/>
                    <a:pt x="192253" y="457498"/>
                    <a:pt x="170943" y="418159"/>
                  </a:cubicBezTo>
                  <a:cubicBezTo>
                    <a:pt x="163840" y="405047"/>
                    <a:pt x="159730" y="391115"/>
                    <a:pt x="158381" y="377149"/>
                  </a:cubicBezTo>
                  <a:lnTo>
                    <a:pt x="159429" y="366349"/>
                  </a:lnTo>
                  <a:lnTo>
                    <a:pt x="132992" y="364913"/>
                  </a:lnTo>
                  <a:cubicBezTo>
                    <a:pt x="75245" y="349952"/>
                    <a:pt x="40560" y="291011"/>
                    <a:pt x="55520" y="233264"/>
                  </a:cubicBezTo>
                  <a:lnTo>
                    <a:pt x="62748" y="205364"/>
                  </a:lnTo>
                  <a:lnTo>
                    <a:pt x="31636" y="184388"/>
                  </a:lnTo>
                  <a:cubicBezTo>
                    <a:pt x="12090" y="164842"/>
                    <a:pt x="0" y="137839"/>
                    <a:pt x="0" y="108012"/>
                  </a:cubicBezTo>
                  <a:cubicBezTo>
                    <a:pt x="0" y="48359"/>
                    <a:pt x="48359" y="0"/>
                    <a:pt x="108012" y="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2DDCDB7-2274-4979-B214-5E4BFB6C9035}"/>
                </a:ext>
              </a:extLst>
            </p:cNvPr>
            <p:cNvSpPr/>
            <p:nvPr/>
          </p:nvSpPr>
          <p:spPr>
            <a:xfrm rot="14159853">
              <a:off x="1725531" y="1836963"/>
              <a:ext cx="489543" cy="312221"/>
            </a:xfrm>
            <a:custGeom>
              <a:avLst/>
              <a:gdLst>
                <a:gd name="connsiteX0" fmla="*/ 429104 w 489543"/>
                <a:gd name="connsiteY0" fmla="*/ 278379 h 312221"/>
                <a:gd name="connsiteX1" fmla="*/ 312792 w 489543"/>
                <a:gd name="connsiteY1" fmla="*/ 305369 h 312221"/>
                <a:gd name="connsiteX2" fmla="*/ 276374 w 489543"/>
                <a:gd name="connsiteY2" fmla="*/ 282711 h 312221"/>
                <a:gd name="connsiteX3" fmla="*/ 263542 w 489543"/>
                <a:gd name="connsiteY3" fmla="*/ 264747 h 312221"/>
                <a:gd name="connsiteX4" fmla="*/ 246606 w 489543"/>
                <a:gd name="connsiteY4" fmla="*/ 253328 h 312221"/>
                <a:gd name="connsiteX5" fmla="*/ 241461 w 489543"/>
                <a:gd name="connsiteY5" fmla="*/ 245696 h 312221"/>
                <a:gd name="connsiteX6" fmla="*/ 216029 w 489543"/>
                <a:gd name="connsiteY6" fmla="*/ 255975 h 312221"/>
                <a:gd name="connsiteX7" fmla="*/ 174622 w 489543"/>
                <a:gd name="connsiteY7" fmla="*/ 255965 h 312221"/>
                <a:gd name="connsiteX8" fmla="*/ 144951 w 489543"/>
                <a:gd name="connsiteY8" fmla="*/ 243621 h 312221"/>
                <a:gd name="connsiteX9" fmla="*/ 122665 w 489543"/>
                <a:gd name="connsiteY9" fmla="*/ 249748 h 312221"/>
                <a:gd name="connsiteX10" fmla="*/ 7455 w 489543"/>
                <a:gd name="connsiteY10" fmla="*/ 149448 h 312221"/>
                <a:gd name="connsiteX11" fmla="*/ 0 w 489543"/>
                <a:gd name="connsiteY11" fmla="*/ 41694 h 312221"/>
                <a:gd name="connsiteX12" fmla="*/ 107755 w 489543"/>
                <a:gd name="connsiteY12" fmla="*/ 34239 h 312221"/>
                <a:gd name="connsiteX13" fmla="*/ 140313 w 489543"/>
                <a:gd name="connsiteY13" fmla="*/ 38500 h 312221"/>
                <a:gd name="connsiteX14" fmla="*/ 166284 w 489543"/>
                <a:gd name="connsiteY14" fmla="*/ 0 h 312221"/>
                <a:gd name="connsiteX15" fmla="*/ 255828 w 489543"/>
                <a:gd name="connsiteY15" fmla="*/ 60403 h 312221"/>
                <a:gd name="connsiteX16" fmla="*/ 275933 w 489543"/>
                <a:gd name="connsiteY16" fmla="*/ 80803 h 312221"/>
                <a:gd name="connsiteX17" fmla="*/ 280939 w 489543"/>
                <a:gd name="connsiteY17" fmla="*/ 77428 h 312221"/>
                <a:gd name="connsiteX18" fmla="*/ 322982 w 489543"/>
                <a:gd name="connsiteY18" fmla="*/ 68940 h 312221"/>
                <a:gd name="connsiteX19" fmla="*/ 430994 w 489543"/>
                <a:gd name="connsiteY19" fmla="*/ 68940 h 312221"/>
                <a:gd name="connsiteX20" fmla="*/ 430994 w 489543"/>
                <a:gd name="connsiteY20" fmla="*/ 118912 h 312221"/>
                <a:gd name="connsiteX21" fmla="*/ 489543 w 489543"/>
                <a:gd name="connsiteY21" fmla="*/ 140772 h 312221"/>
                <a:gd name="connsiteX22" fmla="*/ 451762 w 489543"/>
                <a:gd name="connsiteY22" fmla="*/ 241961 h 312221"/>
                <a:gd name="connsiteX23" fmla="*/ 429104 w 489543"/>
                <a:gd name="connsiteY23" fmla="*/ 278379 h 31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9543" h="312221">
                  <a:moveTo>
                    <a:pt x="429104" y="278379"/>
                  </a:moveTo>
                  <a:cubicBezTo>
                    <a:pt x="400182" y="308962"/>
                    <a:pt x="354706" y="321018"/>
                    <a:pt x="312792" y="305369"/>
                  </a:cubicBezTo>
                  <a:cubicBezTo>
                    <a:pt x="298821" y="300152"/>
                    <a:pt x="286568" y="292352"/>
                    <a:pt x="276374" y="282711"/>
                  </a:cubicBezTo>
                  <a:lnTo>
                    <a:pt x="263542" y="264747"/>
                  </a:lnTo>
                  <a:lnTo>
                    <a:pt x="246606" y="253328"/>
                  </a:lnTo>
                  <a:lnTo>
                    <a:pt x="241461" y="245696"/>
                  </a:lnTo>
                  <a:lnTo>
                    <a:pt x="216029" y="255975"/>
                  </a:lnTo>
                  <a:cubicBezTo>
                    <a:pt x="202462" y="258611"/>
                    <a:pt x="188392" y="258660"/>
                    <a:pt x="174622" y="255965"/>
                  </a:cubicBezTo>
                  <a:lnTo>
                    <a:pt x="144951" y="243621"/>
                  </a:lnTo>
                  <a:lnTo>
                    <a:pt x="122665" y="249748"/>
                  </a:lnTo>
                  <a:cubicBezTo>
                    <a:pt x="63154" y="253865"/>
                    <a:pt x="11573" y="208959"/>
                    <a:pt x="7455" y="149448"/>
                  </a:cubicBezTo>
                  <a:lnTo>
                    <a:pt x="0" y="41694"/>
                  </a:lnTo>
                  <a:lnTo>
                    <a:pt x="107755" y="34239"/>
                  </a:lnTo>
                  <a:lnTo>
                    <a:pt x="140313" y="38500"/>
                  </a:lnTo>
                  <a:lnTo>
                    <a:pt x="166284" y="0"/>
                  </a:lnTo>
                  <a:lnTo>
                    <a:pt x="255828" y="60403"/>
                  </a:lnTo>
                  <a:lnTo>
                    <a:pt x="275933" y="80803"/>
                  </a:lnTo>
                  <a:lnTo>
                    <a:pt x="280939" y="77428"/>
                  </a:lnTo>
                  <a:cubicBezTo>
                    <a:pt x="293862" y="71962"/>
                    <a:pt x="308069" y="68940"/>
                    <a:pt x="322982" y="68940"/>
                  </a:cubicBezTo>
                  <a:lnTo>
                    <a:pt x="430994" y="68940"/>
                  </a:lnTo>
                  <a:lnTo>
                    <a:pt x="430994" y="118912"/>
                  </a:lnTo>
                  <a:lnTo>
                    <a:pt x="489543" y="140772"/>
                  </a:lnTo>
                  <a:lnTo>
                    <a:pt x="451762" y="241961"/>
                  </a:lnTo>
                  <a:cubicBezTo>
                    <a:pt x="446545" y="255932"/>
                    <a:pt x="438745" y="268185"/>
                    <a:pt x="429104" y="278379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55FC5EE-C983-4700-9D36-B617B8931C58}"/>
                </a:ext>
              </a:extLst>
            </p:cNvPr>
            <p:cNvSpPr/>
            <p:nvPr/>
          </p:nvSpPr>
          <p:spPr>
            <a:xfrm rot="2949909">
              <a:off x="2325390" y="1926401"/>
              <a:ext cx="480444" cy="458804"/>
            </a:xfrm>
            <a:custGeom>
              <a:avLst/>
              <a:gdLst>
                <a:gd name="connsiteX0" fmla="*/ 91641 w 480444"/>
                <a:gd name="connsiteY0" fmla="*/ 31636 h 458804"/>
                <a:gd name="connsiteX1" fmla="*/ 168017 w 480444"/>
                <a:gd name="connsiteY1" fmla="*/ 0 h 458804"/>
                <a:gd name="connsiteX2" fmla="*/ 276029 w 480444"/>
                <a:gd name="connsiteY2" fmla="*/ 0 h 458804"/>
                <a:gd name="connsiteX3" fmla="*/ 276029 w 480444"/>
                <a:gd name="connsiteY3" fmla="*/ 38608 h 458804"/>
                <a:gd name="connsiteX4" fmla="*/ 381358 w 480444"/>
                <a:gd name="connsiteY4" fmla="*/ 38608 h 458804"/>
                <a:gd name="connsiteX5" fmla="*/ 381358 w 480444"/>
                <a:gd name="connsiteY5" fmla="*/ 146619 h 458804"/>
                <a:gd name="connsiteX6" fmla="*/ 375922 w 480444"/>
                <a:gd name="connsiteY6" fmla="*/ 173543 h 458804"/>
                <a:gd name="connsiteX7" fmla="*/ 386907 w 480444"/>
                <a:gd name="connsiteY7" fmla="*/ 177237 h 458804"/>
                <a:gd name="connsiteX8" fmla="*/ 480444 w 480444"/>
                <a:gd name="connsiteY8" fmla="*/ 231250 h 458804"/>
                <a:gd name="connsiteX9" fmla="*/ 426432 w 480444"/>
                <a:gd name="connsiteY9" fmla="*/ 324787 h 458804"/>
                <a:gd name="connsiteX10" fmla="*/ 319536 w 480444"/>
                <a:gd name="connsiteY10" fmla="*/ 377986 h 458804"/>
                <a:gd name="connsiteX11" fmla="*/ 317530 w 480444"/>
                <a:gd name="connsiteY11" fmla="*/ 377311 h 458804"/>
                <a:gd name="connsiteX12" fmla="*/ 316871 w 480444"/>
                <a:gd name="connsiteY12" fmla="*/ 378059 h 458804"/>
                <a:gd name="connsiteX13" fmla="*/ 279656 w 480444"/>
                <a:gd name="connsiteY13" fmla="*/ 396216 h 458804"/>
                <a:gd name="connsiteX14" fmla="*/ 245218 w 480444"/>
                <a:gd name="connsiteY14" fmla="*/ 398614 h 458804"/>
                <a:gd name="connsiteX15" fmla="*/ 239739 w 480444"/>
                <a:gd name="connsiteY15" fmla="*/ 458804 h 458804"/>
                <a:gd name="connsiteX16" fmla="*/ 132172 w 480444"/>
                <a:gd name="connsiteY16" fmla="*/ 449011 h 458804"/>
                <a:gd name="connsiteX17" fmla="*/ 34397 w 480444"/>
                <a:gd name="connsiteY17" fmla="*/ 331652 h 458804"/>
                <a:gd name="connsiteX18" fmla="*/ 43257 w 480444"/>
                <a:gd name="connsiteY18" fmla="*/ 301960 h 458804"/>
                <a:gd name="connsiteX19" fmla="*/ 31636 w 480444"/>
                <a:gd name="connsiteY19" fmla="*/ 294125 h 458804"/>
                <a:gd name="connsiteX20" fmla="*/ 0 w 480444"/>
                <a:gd name="connsiteY20" fmla="*/ 217749 h 458804"/>
                <a:gd name="connsiteX21" fmla="*/ 31636 w 480444"/>
                <a:gd name="connsiteY21" fmla="*/ 141373 h 458804"/>
                <a:gd name="connsiteX22" fmla="*/ 62535 w 480444"/>
                <a:gd name="connsiteY22" fmla="*/ 120541 h 458804"/>
                <a:gd name="connsiteX23" fmla="*/ 60005 w 480444"/>
                <a:gd name="connsiteY23" fmla="*/ 108012 h 458804"/>
                <a:gd name="connsiteX24" fmla="*/ 91641 w 480444"/>
                <a:gd name="connsiteY24" fmla="*/ 31636 h 4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0444" h="458804">
                  <a:moveTo>
                    <a:pt x="91641" y="31636"/>
                  </a:moveTo>
                  <a:cubicBezTo>
                    <a:pt x="111188" y="12090"/>
                    <a:pt x="138191" y="0"/>
                    <a:pt x="168017" y="0"/>
                  </a:cubicBezTo>
                  <a:lnTo>
                    <a:pt x="276029" y="0"/>
                  </a:lnTo>
                  <a:lnTo>
                    <a:pt x="276029" y="38608"/>
                  </a:lnTo>
                  <a:lnTo>
                    <a:pt x="381358" y="38608"/>
                  </a:lnTo>
                  <a:lnTo>
                    <a:pt x="381358" y="146619"/>
                  </a:lnTo>
                  <a:lnTo>
                    <a:pt x="375922" y="173543"/>
                  </a:lnTo>
                  <a:lnTo>
                    <a:pt x="386907" y="177237"/>
                  </a:lnTo>
                  <a:lnTo>
                    <a:pt x="480444" y="231250"/>
                  </a:lnTo>
                  <a:lnTo>
                    <a:pt x="426432" y="324787"/>
                  </a:lnTo>
                  <a:cubicBezTo>
                    <a:pt x="404059" y="363531"/>
                    <a:pt x="361307" y="383172"/>
                    <a:pt x="319536" y="377986"/>
                  </a:cubicBezTo>
                  <a:lnTo>
                    <a:pt x="317530" y="377311"/>
                  </a:lnTo>
                  <a:lnTo>
                    <a:pt x="316871" y="378059"/>
                  </a:lnTo>
                  <a:cubicBezTo>
                    <a:pt x="305675" y="386516"/>
                    <a:pt x="293007" y="392639"/>
                    <a:pt x="279656" y="396216"/>
                  </a:cubicBezTo>
                  <a:lnTo>
                    <a:pt x="245218" y="398614"/>
                  </a:lnTo>
                  <a:lnTo>
                    <a:pt x="239739" y="458804"/>
                  </a:lnTo>
                  <a:lnTo>
                    <a:pt x="132172" y="449011"/>
                  </a:lnTo>
                  <a:cubicBezTo>
                    <a:pt x="72764" y="443603"/>
                    <a:pt x="28989" y="391059"/>
                    <a:pt x="34397" y="331652"/>
                  </a:cubicBezTo>
                  <a:lnTo>
                    <a:pt x="43257" y="301960"/>
                  </a:lnTo>
                  <a:lnTo>
                    <a:pt x="31636" y="294125"/>
                  </a:lnTo>
                  <a:cubicBezTo>
                    <a:pt x="12090" y="274579"/>
                    <a:pt x="0" y="247575"/>
                    <a:pt x="0" y="217749"/>
                  </a:cubicBezTo>
                  <a:cubicBezTo>
                    <a:pt x="0" y="187922"/>
                    <a:pt x="12090" y="160919"/>
                    <a:pt x="31636" y="141373"/>
                  </a:cubicBezTo>
                  <a:lnTo>
                    <a:pt x="62535" y="120541"/>
                  </a:lnTo>
                  <a:lnTo>
                    <a:pt x="60005" y="108012"/>
                  </a:lnTo>
                  <a:cubicBezTo>
                    <a:pt x="60006" y="78185"/>
                    <a:pt x="72095" y="51182"/>
                    <a:pt x="91641" y="31636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AF9EF1D-0FEA-4EEC-9D00-52FFB3FD9A69}"/>
                </a:ext>
              </a:extLst>
            </p:cNvPr>
            <p:cNvSpPr/>
            <p:nvPr/>
          </p:nvSpPr>
          <p:spPr>
            <a:xfrm rot="7092034">
              <a:off x="2141027" y="1994384"/>
              <a:ext cx="248144" cy="398079"/>
            </a:xfrm>
            <a:custGeom>
              <a:avLst/>
              <a:gdLst>
                <a:gd name="connsiteX0" fmla="*/ 6969 w 248144"/>
                <a:gd name="connsiteY0" fmla="*/ 328130 h 398079"/>
                <a:gd name="connsiteX1" fmla="*/ 69950 w 248144"/>
                <a:gd name="connsiteY1" fmla="*/ 188966 h 398079"/>
                <a:gd name="connsiteX2" fmla="*/ 70430 w 248144"/>
                <a:gd name="connsiteY2" fmla="*/ 188888 h 398079"/>
                <a:gd name="connsiteX3" fmla="*/ 63756 w 248144"/>
                <a:gd name="connsiteY3" fmla="*/ 184388 h 398079"/>
                <a:gd name="connsiteX4" fmla="*/ 32120 w 248144"/>
                <a:gd name="connsiteY4" fmla="*/ 108012 h 398079"/>
                <a:gd name="connsiteX5" fmla="*/ 140132 w 248144"/>
                <a:gd name="connsiteY5" fmla="*/ 0 h 398079"/>
                <a:gd name="connsiteX6" fmla="*/ 248144 w 248144"/>
                <a:gd name="connsiteY6" fmla="*/ 0 h 398079"/>
                <a:gd name="connsiteX7" fmla="*/ 248144 w 248144"/>
                <a:gd name="connsiteY7" fmla="*/ 108012 h 398079"/>
                <a:gd name="connsiteX8" fmla="*/ 182175 w 248144"/>
                <a:gd name="connsiteY8" fmla="*/ 207536 h 398079"/>
                <a:gd name="connsiteX9" fmla="*/ 176575 w 248144"/>
                <a:gd name="connsiteY9" fmla="*/ 208666 h 398079"/>
                <a:gd name="connsiteX10" fmla="*/ 186344 w 248144"/>
                <a:gd name="connsiteY10" fmla="*/ 215599 h 398079"/>
                <a:gd name="connsiteX11" fmla="*/ 209114 w 248144"/>
                <a:gd name="connsiteY11" fmla="*/ 251947 h 398079"/>
                <a:gd name="connsiteX12" fmla="*/ 247205 w 248144"/>
                <a:gd name="connsiteY12" fmla="*/ 353020 h 398079"/>
                <a:gd name="connsiteX13" fmla="*/ 146132 w 248144"/>
                <a:gd name="connsiteY13" fmla="*/ 391111 h 398079"/>
                <a:gd name="connsiteX14" fmla="*/ 6969 w 248144"/>
                <a:gd name="connsiteY14" fmla="*/ 328130 h 398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144" h="398079">
                  <a:moveTo>
                    <a:pt x="6969" y="328130"/>
                  </a:moveTo>
                  <a:cubicBezTo>
                    <a:pt x="-14069" y="272309"/>
                    <a:pt x="14129" y="210003"/>
                    <a:pt x="69950" y="188966"/>
                  </a:cubicBezTo>
                  <a:lnTo>
                    <a:pt x="70430" y="188888"/>
                  </a:lnTo>
                  <a:lnTo>
                    <a:pt x="63756" y="184388"/>
                  </a:lnTo>
                  <a:cubicBezTo>
                    <a:pt x="44210" y="164842"/>
                    <a:pt x="32120" y="137838"/>
                    <a:pt x="32120" y="108012"/>
                  </a:cubicBezTo>
                  <a:cubicBezTo>
                    <a:pt x="32120" y="48359"/>
                    <a:pt x="80479" y="0"/>
                    <a:pt x="140132" y="0"/>
                  </a:cubicBezTo>
                  <a:lnTo>
                    <a:pt x="248144" y="0"/>
                  </a:lnTo>
                  <a:lnTo>
                    <a:pt x="248144" y="108012"/>
                  </a:lnTo>
                  <a:cubicBezTo>
                    <a:pt x="248144" y="152751"/>
                    <a:pt x="220942" y="191139"/>
                    <a:pt x="182175" y="207536"/>
                  </a:cubicBezTo>
                  <a:lnTo>
                    <a:pt x="176575" y="208666"/>
                  </a:lnTo>
                  <a:lnTo>
                    <a:pt x="186344" y="215599"/>
                  </a:lnTo>
                  <a:cubicBezTo>
                    <a:pt x="196016" y="225764"/>
                    <a:pt x="203854" y="237992"/>
                    <a:pt x="209114" y="251947"/>
                  </a:cubicBezTo>
                  <a:lnTo>
                    <a:pt x="247205" y="353020"/>
                  </a:lnTo>
                  <a:lnTo>
                    <a:pt x="146132" y="391111"/>
                  </a:lnTo>
                  <a:cubicBezTo>
                    <a:pt x="90312" y="412148"/>
                    <a:pt x="28006" y="383950"/>
                    <a:pt x="6969" y="328130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A3AC0AB-6427-4AEA-8A12-49056C9FB54D}"/>
                </a:ext>
              </a:extLst>
            </p:cNvPr>
            <p:cNvSpPr/>
            <p:nvPr/>
          </p:nvSpPr>
          <p:spPr>
            <a:xfrm rot="5907644">
              <a:off x="2075052" y="832453"/>
              <a:ext cx="659428" cy="645297"/>
            </a:xfrm>
            <a:custGeom>
              <a:avLst/>
              <a:gdLst>
                <a:gd name="connsiteX0" fmla="*/ 0 w 659428"/>
                <a:gd name="connsiteY0" fmla="*/ 303548 h 645297"/>
                <a:gd name="connsiteX1" fmla="*/ 53902 w 659428"/>
                <a:gd name="connsiteY1" fmla="*/ 259110 h 645297"/>
                <a:gd name="connsiteX2" fmla="*/ 47820 w 659428"/>
                <a:gd name="connsiteY2" fmla="*/ 247557 h 645297"/>
                <a:gd name="connsiteX3" fmla="*/ 17417 w 659428"/>
                <a:gd name="connsiteY3" fmla="*/ 143912 h 645297"/>
                <a:gd name="connsiteX4" fmla="*/ 121062 w 659428"/>
                <a:gd name="connsiteY4" fmla="*/ 113510 h 645297"/>
                <a:gd name="connsiteX5" fmla="*/ 163795 w 659428"/>
                <a:gd name="connsiteY5" fmla="*/ 109820 h 645297"/>
                <a:gd name="connsiteX6" fmla="*/ 182897 w 659428"/>
                <a:gd name="connsiteY6" fmla="*/ 115895 h 645297"/>
                <a:gd name="connsiteX7" fmla="*/ 189589 w 659428"/>
                <a:gd name="connsiteY7" fmla="*/ 82112 h 645297"/>
                <a:gd name="connsiteX8" fmla="*/ 240298 w 659428"/>
                <a:gd name="connsiteY8" fmla="*/ 92157 h 645297"/>
                <a:gd name="connsiteX9" fmla="*/ 285921 w 659428"/>
                <a:gd name="connsiteY9" fmla="*/ 0 h 645297"/>
                <a:gd name="connsiteX10" fmla="*/ 382721 w 659428"/>
                <a:gd name="connsiteY10" fmla="*/ 47921 h 645297"/>
                <a:gd name="connsiteX11" fmla="*/ 442646 w 659428"/>
                <a:gd name="connsiteY11" fmla="*/ 151197 h 645297"/>
                <a:gd name="connsiteX12" fmla="*/ 433331 w 659428"/>
                <a:gd name="connsiteY12" fmla="*/ 186147 h 645297"/>
                <a:gd name="connsiteX13" fmla="*/ 457818 w 659428"/>
                <a:gd name="connsiteY13" fmla="*/ 186146 h 645297"/>
                <a:gd name="connsiteX14" fmla="*/ 457817 w 659428"/>
                <a:gd name="connsiteY14" fmla="*/ 210106 h 645297"/>
                <a:gd name="connsiteX15" fmla="*/ 460613 w 659428"/>
                <a:gd name="connsiteY15" fmla="*/ 208221 h 645297"/>
                <a:gd name="connsiteX16" fmla="*/ 502656 w 659428"/>
                <a:gd name="connsiteY16" fmla="*/ 199733 h 645297"/>
                <a:gd name="connsiteX17" fmla="*/ 610668 w 659428"/>
                <a:gd name="connsiteY17" fmla="*/ 199733 h 645297"/>
                <a:gd name="connsiteX18" fmla="*/ 610668 w 659428"/>
                <a:gd name="connsiteY18" fmla="*/ 307745 h 645297"/>
                <a:gd name="connsiteX19" fmla="*/ 604589 w 659428"/>
                <a:gd name="connsiteY19" fmla="*/ 337857 h 645297"/>
                <a:gd name="connsiteX20" fmla="*/ 659428 w 659428"/>
                <a:gd name="connsiteY20" fmla="*/ 362766 h 645297"/>
                <a:gd name="connsiteX21" fmla="*/ 614761 w 659428"/>
                <a:gd name="connsiteY21" fmla="*/ 461109 h 645297"/>
                <a:gd name="connsiteX22" fmla="*/ 554372 w 659428"/>
                <a:gd name="connsiteY22" fmla="*/ 517565 h 645297"/>
                <a:gd name="connsiteX23" fmla="*/ 541990 w 659428"/>
                <a:gd name="connsiteY23" fmla="*/ 519650 h 645297"/>
                <a:gd name="connsiteX24" fmla="*/ 542315 w 659428"/>
                <a:gd name="connsiteY24" fmla="*/ 535742 h 645297"/>
                <a:gd name="connsiteX25" fmla="*/ 459534 w 659428"/>
                <a:gd name="connsiteY25" fmla="*/ 621790 h 645297"/>
                <a:gd name="connsiteX26" fmla="*/ 354111 w 659428"/>
                <a:gd name="connsiteY26" fmla="*/ 645297 h 645297"/>
                <a:gd name="connsiteX27" fmla="*/ 335566 w 659428"/>
                <a:gd name="connsiteY27" fmla="*/ 562127 h 645297"/>
                <a:gd name="connsiteX28" fmla="*/ 323841 w 659428"/>
                <a:gd name="connsiteY28" fmla="*/ 567343 h 645297"/>
                <a:gd name="connsiteX29" fmla="*/ 218418 w 659428"/>
                <a:gd name="connsiteY29" fmla="*/ 590850 h 645297"/>
                <a:gd name="connsiteX30" fmla="*/ 208185 w 659428"/>
                <a:gd name="connsiteY30" fmla="*/ 544959 h 645297"/>
                <a:gd name="connsiteX31" fmla="*/ 153227 w 659428"/>
                <a:gd name="connsiteY31" fmla="*/ 557213 h 645297"/>
                <a:gd name="connsiteX32" fmla="*/ 129720 w 659428"/>
                <a:gd name="connsiteY32" fmla="*/ 451790 h 645297"/>
                <a:gd name="connsiteX33" fmla="*/ 129118 w 659428"/>
                <a:gd name="connsiteY33" fmla="*/ 421965 h 645297"/>
                <a:gd name="connsiteX34" fmla="*/ 102003 w 659428"/>
                <a:gd name="connsiteY34" fmla="*/ 413929 h 645297"/>
                <a:gd name="connsiteX35" fmla="*/ 68709 w 659428"/>
                <a:gd name="connsiteY35" fmla="*/ 386889 h 64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9428" h="645297">
                  <a:moveTo>
                    <a:pt x="0" y="303548"/>
                  </a:moveTo>
                  <a:lnTo>
                    <a:pt x="53902" y="259110"/>
                  </a:lnTo>
                  <a:lnTo>
                    <a:pt x="47820" y="247557"/>
                  </a:lnTo>
                  <a:lnTo>
                    <a:pt x="17417" y="143912"/>
                  </a:lnTo>
                  <a:lnTo>
                    <a:pt x="121062" y="113510"/>
                  </a:lnTo>
                  <a:cubicBezTo>
                    <a:pt x="135373" y="109312"/>
                    <a:pt x="149856" y="108213"/>
                    <a:pt x="163795" y="109820"/>
                  </a:cubicBezTo>
                  <a:lnTo>
                    <a:pt x="182897" y="115895"/>
                  </a:lnTo>
                  <a:lnTo>
                    <a:pt x="189589" y="82112"/>
                  </a:lnTo>
                  <a:lnTo>
                    <a:pt x="240298" y="92157"/>
                  </a:lnTo>
                  <a:lnTo>
                    <a:pt x="285921" y="0"/>
                  </a:lnTo>
                  <a:lnTo>
                    <a:pt x="382721" y="47921"/>
                  </a:lnTo>
                  <a:cubicBezTo>
                    <a:pt x="422816" y="67770"/>
                    <a:pt x="445150" y="109179"/>
                    <a:pt x="442646" y="151197"/>
                  </a:cubicBezTo>
                  <a:lnTo>
                    <a:pt x="433331" y="186147"/>
                  </a:lnTo>
                  <a:lnTo>
                    <a:pt x="457818" y="186146"/>
                  </a:lnTo>
                  <a:lnTo>
                    <a:pt x="457817" y="210106"/>
                  </a:lnTo>
                  <a:lnTo>
                    <a:pt x="460613" y="208221"/>
                  </a:lnTo>
                  <a:cubicBezTo>
                    <a:pt x="473535" y="202755"/>
                    <a:pt x="487743" y="199733"/>
                    <a:pt x="502656" y="199733"/>
                  </a:cubicBezTo>
                  <a:lnTo>
                    <a:pt x="610668" y="199733"/>
                  </a:lnTo>
                  <a:lnTo>
                    <a:pt x="610668" y="307745"/>
                  </a:lnTo>
                  <a:lnTo>
                    <a:pt x="604589" y="337857"/>
                  </a:lnTo>
                  <a:lnTo>
                    <a:pt x="659428" y="362766"/>
                  </a:lnTo>
                  <a:lnTo>
                    <a:pt x="614761" y="461109"/>
                  </a:lnTo>
                  <a:cubicBezTo>
                    <a:pt x="602426" y="488265"/>
                    <a:pt x="580252" y="507851"/>
                    <a:pt x="554372" y="517565"/>
                  </a:cubicBezTo>
                  <a:lnTo>
                    <a:pt x="541990" y="519650"/>
                  </a:lnTo>
                  <a:lnTo>
                    <a:pt x="542315" y="535742"/>
                  </a:lnTo>
                  <a:cubicBezTo>
                    <a:pt x="534748" y="577148"/>
                    <a:pt x="503202" y="612053"/>
                    <a:pt x="459534" y="621790"/>
                  </a:cubicBezTo>
                  <a:lnTo>
                    <a:pt x="354111" y="645297"/>
                  </a:lnTo>
                  <a:lnTo>
                    <a:pt x="335566" y="562127"/>
                  </a:lnTo>
                  <a:lnTo>
                    <a:pt x="323841" y="567343"/>
                  </a:lnTo>
                  <a:lnTo>
                    <a:pt x="218418" y="590850"/>
                  </a:lnTo>
                  <a:lnTo>
                    <a:pt x="208185" y="544959"/>
                  </a:lnTo>
                  <a:lnTo>
                    <a:pt x="153227" y="557213"/>
                  </a:lnTo>
                  <a:lnTo>
                    <a:pt x="129720" y="451790"/>
                  </a:lnTo>
                  <a:lnTo>
                    <a:pt x="129118" y="421965"/>
                  </a:lnTo>
                  <a:lnTo>
                    <a:pt x="102003" y="413929"/>
                  </a:lnTo>
                  <a:cubicBezTo>
                    <a:pt x="89565" y="407436"/>
                    <a:pt x="78196" y="398396"/>
                    <a:pt x="68709" y="386889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A043873-65CA-419C-BC5F-F87E5DA85E59}"/>
                </a:ext>
              </a:extLst>
            </p:cNvPr>
            <p:cNvGrpSpPr/>
            <p:nvPr/>
          </p:nvGrpSpPr>
          <p:grpSpPr>
            <a:xfrm>
              <a:off x="3440832" y="1132954"/>
              <a:ext cx="700891" cy="692848"/>
              <a:chOff x="4489444" y="3212976"/>
              <a:chExt cx="700891" cy="692848"/>
            </a:xfrm>
            <a:solidFill>
              <a:sysClr val="window" lastClr="FFFFFF">
                <a:lumMod val="85000"/>
              </a:sysClr>
            </a:solidFill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2DA1605C-BC75-474A-97AF-FF15627F2E6D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E88DF872-AAA8-4FD2-91DC-E78BDA19BF35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A1EECC6D-75D4-4A43-A87F-2190CC638D9B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25" name="楕円 20">
                      <a:extLst>
                        <a:ext uri="{FF2B5EF4-FFF2-40B4-BE49-F238E27FC236}">
                          <a16:creationId xmlns:a16="http://schemas.microsoft.com/office/drawing/2014/main" id="{086ECFDB-612A-4EFC-BC80-6B77B28844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" name="楕円 20">
                      <a:extLst>
                        <a:ext uri="{FF2B5EF4-FFF2-40B4-BE49-F238E27FC236}">
                          <a16:creationId xmlns:a16="http://schemas.microsoft.com/office/drawing/2014/main" id="{2A134CB4-808A-4A6F-9D29-3B558285D9B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C7E9E9CA-E6C7-43A3-A62D-9995CC6D611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23" name="楕円 20">
                      <a:extLst>
                        <a:ext uri="{FF2B5EF4-FFF2-40B4-BE49-F238E27FC236}">
                          <a16:creationId xmlns:a16="http://schemas.microsoft.com/office/drawing/2014/main" id="{CE1A18CE-8AFB-41C5-8F01-A6431B7F52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4" name="楕円 20">
                      <a:extLst>
                        <a:ext uri="{FF2B5EF4-FFF2-40B4-BE49-F238E27FC236}">
                          <a16:creationId xmlns:a16="http://schemas.microsoft.com/office/drawing/2014/main" id="{F21A3F45-955C-4550-B013-BD560497DBE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C38AA631-3611-4249-B9FC-D67E8B091A21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F53E17AA-0CAC-4DBF-B98A-15F7260F9B1B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19" name="楕円 20">
                      <a:extLst>
                        <a:ext uri="{FF2B5EF4-FFF2-40B4-BE49-F238E27FC236}">
                          <a16:creationId xmlns:a16="http://schemas.microsoft.com/office/drawing/2014/main" id="{018E2951-B007-4CE4-90D0-932C4F5366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0" name="楕円 20">
                      <a:extLst>
                        <a:ext uri="{FF2B5EF4-FFF2-40B4-BE49-F238E27FC236}">
                          <a16:creationId xmlns:a16="http://schemas.microsoft.com/office/drawing/2014/main" id="{2FCE654E-3B0A-4F93-94FA-20F627A34FE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A9794C93-A7D5-4BD9-9238-76F09CF1CEB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17" name="楕円 20">
                      <a:extLst>
                        <a:ext uri="{FF2B5EF4-FFF2-40B4-BE49-F238E27FC236}">
                          <a16:creationId xmlns:a16="http://schemas.microsoft.com/office/drawing/2014/main" id="{2D1A3365-D654-4E81-82DC-C8E3A98CEF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8" name="楕円 20">
                      <a:extLst>
                        <a:ext uri="{FF2B5EF4-FFF2-40B4-BE49-F238E27FC236}">
                          <a16:creationId xmlns:a16="http://schemas.microsoft.com/office/drawing/2014/main" id="{20B42EC7-673E-4500-ABEE-3B22FFEC81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2726F4F8-C473-40B8-B9C9-1BEC8AE7F63F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AD8D2CF9-A1AE-4FC3-B028-B68C0B4D94A0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13" name="楕円 20">
                      <a:extLst>
                        <a:ext uri="{FF2B5EF4-FFF2-40B4-BE49-F238E27FC236}">
                          <a16:creationId xmlns:a16="http://schemas.microsoft.com/office/drawing/2014/main" id="{088C1F9D-5A3F-4118-9AAE-DD1EA50A28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" name="楕円 20">
                      <a:extLst>
                        <a:ext uri="{FF2B5EF4-FFF2-40B4-BE49-F238E27FC236}">
                          <a16:creationId xmlns:a16="http://schemas.microsoft.com/office/drawing/2014/main" id="{1A5BF397-118F-4269-ACE6-1B8F8364AFB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E34B5437-2206-4207-AA59-4293CD336B3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11" name="楕円 20">
                      <a:extLst>
                        <a:ext uri="{FF2B5EF4-FFF2-40B4-BE49-F238E27FC236}">
                          <a16:creationId xmlns:a16="http://schemas.microsoft.com/office/drawing/2014/main" id="{4BEB168C-8199-488F-B8BD-54166E0513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" name="楕円 20">
                      <a:extLst>
                        <a:ext uri="{FF2B5EF4-FFF2-40B4-BE49-F238E27FC236}">
                          <a16:creationId xmlns:a16="http://schemas.microsoft.com/office/drawing/2014/main" id="{B86882E2-99C9-4665-801F-837B128A7A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086183C8-472F-4EA6-94E2-BDDEE036E185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0DCF475F-C9F2-4466-80BE-E062CD4DD7F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07" name="楕円 20">
                      <a:extLst>
                        <a:ext uri="{FF2B5EF4-FFF2-40B4-BE49-F238E27FC236}">
                          <a16:creationId xmlns:a16="http://schemas.microsoft.com/office/drawing/2014/main" id="{A0C3CEFC-BD4E-4C85-BF07-3F64468A57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" name="楕円 20">
                      <a:extLst>
                        <a:ext uri="{FF2B5EF4-FFF2-40B4-BE49-F238E27FC236}">
                          <a16:creationId xmlns:a16="http://schemas.microsoft.com/office/drawing/2014/main" id="{6945A300-0C00-49EB-99E8-BC4DF7BF52C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71F894B0-185D-4B40-8E88-BA3D17EBDE7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05" name="楕円 20">
                      <a:extLst>
                        <a:ext uri="{FF2B5EF4-FFF2-40B4-BE49-F238E27FC236}">
                          <a16:creationId xmlns:a16="http://schemas.microsoft.com/office/drawing/2014/main" id="{F40F5826-F3F2-4C20-8740-83B9ACE7E1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" name="楕円 20">
                      <a:extLst>
                        <a:ext uri="{FF2B5EF4-FFF2-40B4-BE49-F238E27FC236}">
                          <a16:creationId xmlns:a16="http://schemas.microsoft.com/office/drawing/2014/main" id="{E078964D-815D-4E2C-84D6-DE48F79DB63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A008671B-A62C-43CF-992F-F27EC29DEDB9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99C010AF-96B6-4F9C-A980-6C06D8B0EAC4}"/>
                </a:ext>
              </a:extLst>
            </p:cNvPr>
            <p:cNvGrpSpPr/>
            <p:nvPr/>
          </p:nvGrpSpPr>
          <p:grpSpPr>
            <a:xfrm>
              <a:off x="1761566" y="1134163"/>
              <a:ext cx="588824" cy="582067"/>
              <a:chOff x="4489444" y="3212976"/>
              <a:chExt cx="700891" cy="692848"/>
            </a:xfrm>
            <a:solidFill>
              <a:sysClr val="window" lastClr="FFFFFF">
                <a:lumMod val="85000"/>
              </a:sysClr>
            </a:solidFill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75DC783-E078-4863-9B28-94AF6437D966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8A6E0DE6-418E-473F-B740-A1EE1645F67F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221B4CF9-D99A-4A1A-B5B9-45C24339E939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95" name="楕円 20">
                      <a:extLst>
                        <a:ext uri="{FF2B5EF4-FFF2-40B4-BE49-F238E27FC236}">
                          <a16:creationId xmlns:a16="http://schemas.microsoft.com/office/drawing/2014/main" id="{EAB8B704-F3CE-495C-A754-88A02340BB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" name="楕円 20">
                      <a:extLst>
                        <a:ext uri="{FF2B5EF4-FFF2-40B4-BE49-F238E27FC236}">
                          <a16:creationId xmlns:a16="http://schemas.microsoft.com/office/drawing/2014/main" id="{F0366F50-6232-40D7-9DAE-6AE6705CDFC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01726A25-82D7-4282-A21D-BF96BBFC74D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93" name="楕円 20">
                      <a:extLst>
                        <a:ext uri="{FF2B5EF4-FFF2-40B4-BE49-F238E27FC236}">
                          <a16:creationId xmlns:a16="http://schemas.microsoft.com/office/drawing/2014/main" id="{E8F2DD81-DD9E-4246-80E1-B0DE1A8240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" name="楕円 20">
                      <a:extLst>
                        <a:ext uri="{FF2B5EF4-FFF2-40B4-BE49-F238E27FC236}">
                          <a16:creationId xmlns:a16="http://schemas.microsoft.com/office/drawing/2014/main" id="{C9C2AF89-31B8-46A1-97E1-854EEAFD00D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C558324C-5690-4C19-A699-2603991ECCFF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EB48C705-B671-478B-80D3-098269C8AE3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89" name="楕円 20">
                      <a:extLst>
                        <a:ext uri="{FF2B5EF4-FFF2-40B4-BE49-F238E27FC236}">
                          <a16:creationId xmlns:a16="http://schemas.microsoft.com/office/drawing/2014/main" id="{92DED40F-1D3B-4408-A746-557F0AB170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楕円 20">
                      <a:extLst>
                        <a:ext uri="{FF2B5EF4-FFF2-40B4-BE49-F238E27FC236}">
                          <a16:creationId xmlns:a16="http://schemas.microsoft.com/office/drawing/2014/main" id="{CCAC2261-2ED3-4ECB-A469-9BC7F2635B8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9292D6D3-4843-4D69-B1E4-2BD0679D7E7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87" name="楕円 20">
                      <a:extLst>
                        <a:ext uri="{FF2B5EF4-FFF2-40B4-BE49-F238E27FC236}">
                          <a16:creationId xmlns:a16="http://schemas.microsoft.com/office/drawing/2014/main" id="{07F1EDD7-7677-4E18-8DA4-1E400E2DB0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楕円 20">
                      <a:extLst>
                        <a:ext uri="{FF2B5EF4-FFF2-40B4-BE49-F238E27FC236}">
                          <a16:creationId xmlns:a16="http://schemas.microsoft.com/office/drawing/2014/main" id="{DF84018D-8ACD-4959-9994-986E160AE80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FCA53C23-22B3-4B74-AC19-1111707EF1E3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71538705-B291-46B7-A843-015D5217F22B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83" name="楕円 20">
                      <a:extLst>
                        <a:ext uri="{FF2B5EF4-FFF2-40B4-BE49-F238E27FC236}">
                          <a16:creationId xmlns:a16="http://schemas.microsoft.com/office/drawing/2014/main" id="{C33C8911-520B-4391-99FB-738A90CB2A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" name="楕円 20">
                      <a:extLst>
                        <a:ext uri="{FF2B5EF4-FFF2-40B4-BE49-F238E27FC236}">
                          <a16:creationId xmlns:a16="http://schemas.microsoft.com/office/drawing/2014/main" id="{75A12CE5-0B47-4A65-A84B-4182F7EE91E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D53CD6B6-854D-41FF-BE02-741A7F5BC6D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81" name="楕円 20">
                      <a:extLst>
                        <a:ext uri="{FF2B5EF4-FFF2-40B4-BE49-F238E27FC236}">
                          <a16:creationId xmlns:a16="http://schemas.microsoft.com/office/drawing/2014/main" id="{FE943CF9-E41D-45B5-8D17-8244E6DA33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2" name="楕円 20">
                      <a:extLst>
                        <a:ext uri="{FF2B5EF4-FFF2-40B4-BE49-F238E27FC236}">
                          <a16:creationId xmlns:a16="http://schemas.microsoft.com/office/drawing/2014/main" id="{B47BB6FF-DE35-430E-B195-312E933A85D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B6B3A722-8B24-4325-B1E5-3C0AEDDD54F6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73" name="グループ化 72">
                    <a:extLst>
                      <a:ext uri="{FF2B5EF4-FFF2-40B4-BE49-F238E27FC236}">
                        <a16:creationId xmlns:a16="http://schemas.microsoft.com/office/drawing/2014/main" id="{F6E00BA8-25BD-4F30-9990-A5DA0F6A27AD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7" name="楕円 20">
                      <a:extLst>
                        <a:ext uri="{FF2B5EF4-FFF2-40B4-BE49-F238E27FC236}">
                          <a16:creationId xmlns:a16="http://schemas.microsoft.com/office/drawing/2014/main" id="{CD9257D1-3B26-425E-BEEF-3D4BCC37C2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8" name="楕円 20">
                      <a:extLst>
                        <a:ext uri="{FF2B5EF4-FFF2-40B4-BE49-F238E27FC236}">
                          <a16:creationId xmlns:a16="http://schemas.microsoft.com/office/drawing/2014/main" id="{47746F0D-690A-48E3-B620-4AA77AC4685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4" name="グループ化 73">
                    <a:extLst>
                      <a:ext uri="{FF2B5EF4-FFF2-40B4-BE49-F238E27FC236}">
                        <a16:creationId xmlns:a16="http://schemas.microsoft.com/office/drawing/2014/main" id="{F07D57A1-56E6-4115-A014-E65D410D6EF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75" name="楕円 20">
                      <a:extLst>
                        <a:ext uri="{FF2B5EF4-FFF2-40B4-BE49-F238E27FC236}">
                          <a16:creationId xmlns:a16="http://schemas.microsoft.com/office/drawing/2014/main" id="{EE16B63E-5761-4B71-80FB-E034A40173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6" name="楕円 20">
                      <a:extLst>
                        <a:ext uri="{FF2B5EF4-FFF2-40B4-BE49-F238E27FC236}">
                          <a16:creationId xmlns:a16="http://schemas.microsoft.com/office/drawing/2014/main" id="{62CABF86-C1E4-4660-A1E5-AD3EC65F8C9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F995456B-BFE6-4A06-B637-0BCD3436BE54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F881BD0-FF92-4260-A812-E616292B5BAC}"/>
                </a:ext>
              </a:extLst>
            </p:cNvPr>
            <p:cNvGrpSpPr/>
            <p:nvPr/>
          </p:nvGrpSpPr>
          <p:grpSpPr>
            <a:xfrm>
              <a:off x="1947303" y="1481826"/>
              <a:ext cx="588824" cy="582067"/>
              <a:chOff x="4489444" y="3212976"/>
              <a:chExt cx="700891" cy="692848"/>
            </a:xfrm>
            <a:solidFill>
              <a:sysClr val="window" lastClr="FFFFFF">
                <a:lumMod val="85000"/>
              </a:sysClr>
            </a:solidFill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9DD12949-684C-48D2-A98C-B33FCAEC127B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85A6F105-12D1-4C72-A5B3-EC690A62D55F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194162B9-FF52-4A13-89CD-5CB64A47678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5" name="楕円 20">
                      <a:extLst>
                        <a:ext uri="{FF2B5EF4-FFF2-40B4-BE49-F238E27FC236}">
                          <a16:creationId xmlns:a16="http://schemas.microsoft.com/office/drawing/2014/main" id="{B6BC6F04-02E9-472E-A0EE-8191AE39BF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6" name="楕円 20">
                      <a:extLst>
                        <a:ext uri="{FF2B5EF4-FFF2-40B4-BE49-F238E27FC236}">
                          <a16:creationId xmlns:a16="http://schemas.microsoft.com/office/drawing/2014/main" id="{1AC4090A-B1FA-46CC-A943-7305B220152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6ECA06A7-E7B3-4FDB-8BA2-D4B8DC2B900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63" name="楕円 20">
                      <a:extLst>
                        <a:ext uri="{FF2B5EF4-FFF2-40B4-BE49-F238E27FC236}">
                          <a16:creationId xmlns:a16="http://schemas.microsoft.com/office/drawing/2014/main" id="{BDE529B0-4426-4D3A-8923-8C09984012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4" name="楕円 20">
                      <a:extLst>
                        <a:ext uri="{FF2B5EF4-FFF2-40B4-BE49-F238E27FC236}">
                          <a16:creationId xmlns:a16="http://schemas.microsoft.com/office/drawing/2014/main" id="{A67B2FEC-6A46-452B-909A-9CAAC0C6E2A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323611C7-33D2-4062-A8B4-C8355F7726DF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5BD437CA-B3BD-4F1A-8FCF-8389CB999D6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9" name="楕円 20">
                      <a:extLst>
                        <a:ext uri="{FF2B5EF4-FFF2-40B4-BE49-F238E27FC236}">
                          <a16:creationId xmlns:a16="http://schemas.microsoft.com/office/drawing/2014/main" id="{59A2B5F9-C121-4D02-B24E-DC0A3F9BE4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0" name="楕円 20">
                      <a:extLst>
                        <a:ext uri="{FF2B5EF4-FFF2-40B4-BE49-F238E27FC236}">
                          <a16:creationId xmlns:a16="http://schemas.microsoft.com/office/drawing/2014/main" id="{E9036E2F-DA2D-48B0-8AB9-C9DFAB14963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" name="グループ化 55">
                    <a:extLst>
                      <a:ext uri="{FF2B5EF4-FFF2-40B4-BE49-F238E27FC236}">
                        <a16:creationId xmlns:a16="http://schemas.microsoft.com/office/drawing/2014/main" id="{BB32891A-6D52-42EA-AA1C-9E4C330821C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7" name="楕円 20">
                      <a:extLst>
                        <a:ext uri="{FF2B5EF4-FFF2-40B4-BE49-F238E27FC236}">
                          <a16:creationId xmlns:a16="http://schemas.microsoft.com/office/drawing/2014/main" id="{975D14E0-67D1-4818-8BF5-0F858D3B9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8" name="楕円 20">
                      <a:extLst>
                        <a:ext uri="{FF2B5EF4-FFF2-40B4-BE49-F238E27FC236}">
                          <a16:creationId xmlns:a16="http://schemas.microsoft.com/office/drawing/2014/main" id="{19E24DE4-CB16-45EB-B2C4-53CC5580DD3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EE19CA8-34A9-4F4B-B068-88E5800A33D4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4BFEEC87-7502-4704-BD5F-35ECA93FB1B9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3" name="楕円 20">
                      <a:extLst>
                        <a:ext uri="{FF2B5EF4-FFF2-40B4-BE49-F238E27FC236}">
                          <a16:creationId xmlns:a16="http://schemas.microsoft.com/office/drawing/2014/main" id="{3A306C1D-C51A-4AA6-8C6B-C19D164491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4" name="楕円 20">
                      <a:extLst>
                        <a:ext uri="{FF2B5EF4-FFF2-40B4-BE49-F238E27FC236}">
                          <a16:creationId xmlns:a16="http://schemas.microsoft.com/office/drawing/2014/main" id="{1CD11448-5C40-4841-AF70-AFBA1661B25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E3A03F13-4C74-4029-899F-15CEDD005A83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51" name="楕円 20">
                      <a:extLst>
                        <a:ext uri="{FF2B5EF4-FFF2-40B4-BE49-F238E27FC236}">
                          <a16:creationId xmlns:a16="http://schemas.microsoft.com/office/drawing/2014/main" id="{759289B7-5D18-4DBF-94EC-0C60EBF915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2" name="楕円 20">
                      <a:extLst>
                        <a:ext uri="{FF2B5EF4-FFF2-40B4-BE49-F238E27FC236}">
                          <a16:creationId xmlns:a16="http://schemas.microsoft.com/office/drawing/2014/main" id="{598BC883-234A-4497-9CCE-A015D933008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36188726-EB59-4B1A-AC3A-64234A52F5D7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0C6B37C8-081B-44DB-8568-2266F92A8532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7" name="楕円 20">
                      <a:extLst>
                        <a:ext uri="{FF2B5EF4-FFF2-40B4-BE49-F238E27FC236}">
                          <a16:creationId xmlns:a16="http://schemas.microsoft.com/office/drawing/2014/main" id="{B88E0307-A5AC-49FD-9A01-72AF747EC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8" name="楕円 20">
                      <a:extLst>
                        <a:ext uri="{FF2B5EF4-FFF2-40B4-BE49-F238E27FC236}">
                          <a16:creationId xmlns:a16="http://schemas.microsoft.com/office/drawing/2014/main" id="{CACACD6E-90CF-46F0-B601-ED52E6CF54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7CFEFD8C-3F30-4927-8EFA-12B38432534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45" name="楕円 20">
                      <a:extLst>
                        <a:ext uri="{FF2B5EF4-FFF2-40B4-BE49-F238E27FC236}">
                          <a16:creationId xmlns:a16="http://schemas.microsoft.com/office/drawing/2014/main" id="{ED9D306B-58C9-4EDC-9A7F-8C52EDCC1B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6" name="楕円 20">
                      <a:extLst>
                        <a:ext uri="{FF2B5EF4-FFF2-40B4-BE49-F238E27FC236}">
                          <a16:creationId xmlns:a16="http://schemas.microsoft.com/office/drawing/2014/main" id="{0AC62BBE-C865-4EA3-931C-AB477826111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4F50B249-3372-4951-8494-A1505AA3E15C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8B9906D0-E7F8-4C41-B0AC-A60D4E1BBEDE}"/>
              </a:ext>
            </a:extLst>
          </p:cNvPr>
          <p:cNvGrpSpPr/>
          <p:nvPr/>
        </p:nvGrpSpPr>
        <p:grpSpPr>
          <a:xfrm>
            <a:off x="3600828" y="862829"/>
            <a:ext cx="2669189" cy="2669189"/>
            <a:chOff x="5407826" y="3223940"/>
            <a:chExt cx="2816522" cy="2816522"/>
          </a:xfrm>
        </p:grpSpPr>
        <p:sp>
          <p:nvSpPr>
            <p:cNvPr id="128" name="円: 塗りつぶしなし 127">
              <a:extLst>
                <a:ext uri="{FF2B5EF4-FFF2-40B4-BE49-F238E27FC236}">
                  <a16:creationId xmlns:a16="http://schemas.microsoft.com/office/drawing/2014/main" id="{31BA4DC8-CC21-4E94-8D86-8C01756C8E7B}"/>
                </a:ext>
              </a:extLst>
            </p:cNvPr>
            <p:cNvSpPr/>
            <p:nvPr/>
          </p:nvSpPr>
          <p:spPr>
            <a:xfrm>
              <a:off x="5407826" y="3223940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円: 塗りつぶしなし 128">
              <a:extLst>
                <a:ext uri="{FF2B5EF4-FFF2-40B4-BE49-F238E27FC236}">
                  <a16:creationId xmlns:a16="http://schemas.microsoft.com/office/drawing/2014/main" id="{778C01EB-869D-47C7-98A9-B8D9077D1B57}"/>
                </a:ext>
              </a:extLst>
            </p:cNvPr>
            <p:cNvSpPr/>
            <p:nvPr/>
          </p:nvSpPr>
          <p:spPr>
            <a:xfrm>
              <a:off x="5474699" y="3290813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円: 塗りつぶしなし 129">
              <a:extLst>
                <a:ext uri="{FF2B5EF4-FFF2-40B4-BE49-F238E27FC236}">
                  <a16:creationId xmlns:a16="http://schemas.microsoft.com/office/drawing/2014/main" id="{55E6F6BF-E92C-48E4-8F63-FF8DB74E433A}"/>
                </a:ext>
              </a:extLst>
            </p:cNvPr>
            <p:cNvSpPr/>
            <p:nvPr/>
          </p:nvSpPr>
          <p:spPr>
            <a:xfrm>
              <a:off x="5504936" y="3321050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円: 塗りつぶしなし 130">
              <a:extLst>
                <a:ext uri="{FF2B5EF4-FFF2-40B4-BE49-F238E27FC236}">
                  <a16:creationId xmlns:a16="http://schemas.microsoft.com/office/drawing/2014/main" id="{53D16237-3EF2-4AD5-834B-FCA20D2C3160}"/>
                </a:ext>
              </a:extLst>
            </p:cNvPr>
            <p:cNvSpPr/>
            <p:nvPr/>
          </p:nvSpPr>
          <p:spPr>
            <a:xfrm>
              <a:off x="6437412" y="4252838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4BE07CD-2BFF-4D5D-AF36-5823BDF7D44B}"/>
                </a:ext>
              </a:extLst>
            </p:cNvPr>
            <p:cNvSpPr/>
            <p:nvPr/>
          </p:nvSpPr>
          <p:spPr>
            <a:xfrm rot="18669870">
              <a:off x="7382208" y="5108680"/>
              <a:ext cx="344985" cy="263439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円: 塗りつぶしなし 132">
              <a:extLst>
                <a:ext uri="{FF2B5EF4-FFF2-40B4-BE49-F238E27FC236}">
                  <a16:creationId xmlns:a16="http://schemas.microsoft.com/office/drawing/2014/main" id="{F5D7DD55-43A3-4825-968B-4E30FD15DBBD}"/>
                </a:ext>
              </a:extLst>
            </p:cNvPr>
            <p:cNvSpPr/>
            <p:nvPr/>
          </p:nvSpPr>
          <p:spPr>
            <a:xfrm>
              <a:off x="7049133" y="5393971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円: 塗りつぶしなし 133">
              <a:extLst>
                <a:ext uri="{FF2B5EF4-FFF2-40B4-BE49-F238E27FC236}">
                  <a16:creationId xmlns:a16="http://schemas.microsoft.com/office/drawing/2014/main" id="{06DF5E18-6B1C-483D-98CD-AD0231399EBC}"/>
                </a:ext>
              </a:extLst>
            </p:cNvPr>
            <p:cNvSpPr/>
            <p:nvPr/>
          </p:nvSpPr>
          <p:spPr>
            <a:xfrm>
              <a:off x="6760208" y="5457471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円: 塗りつぶしなし 134">
              <a:extLst>
                <a:ext uri="{FF2B5EF4-FFF2-40B4-BE49-F238E27FC236}">
                  <a16:creationId xmlns:a16="http://schemas.microsoft.com/office/drawing/2014/main" id="{0F574833-B0BD-4F8D-A0FF-5B5E7AE981C5}"/>
                </a:ext>
              </a:extLst>
            </p:cNvPr>
            <p:cNvSpPr/>
            <p:nvPr/>
          </p:nvSpPr>
          <p:spPr>
            <a:xfrm>
              <a:off x="6356983" y="5393971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円: 塗りつぶしなし 135">
              <a:extLst>
                <a:ext uri="{FF2B5EF4-FFF2-40B4-BE49-F238E27FC236}">
                  <a16:creationId xmlns:a16="http://schemas.microsoft.com/office/drawing/2014/main" id="{A8D74819-8A46-4D14-8559-2E4CE45272FB}"/>
                </a:ext>
              </a:extLst>
            </p:cNvPr>
            <p:cNvSpPr/>
            <p:nvPr/>
          </p:nvSpPr>
          <p:spPr>
            <a:xfrm>
              <a:off x="5955058" y="5115303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D8C4005A-D628-48BB-BE24-4FB0043EC0ED}"/>
                </a:ext>
              </a:extLst>
            </p:cNvPr>
            <p:cNvGrpSpPr/>
            <p:nvPr/>
          </p:nvGrpSpPr>
          <p:grpSpPr>
            <a:xfrm>
              <a:off x="6297882" y="3407414"/>
              <a:ext cx="1008572" cy="829214"/>
              <a:chOff x="2689860" y="2047887"/>
              <a:chExt cx="3977640" cy="3270281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791583AB-6FBF-435D-8DF7-E08FFB3E8BE6}"/>
                  </a:ext>
                </a:extLst>
              </p:cNvPr>
              <p:cNvSpPr/>
              <p:nvPr/>
            </p:nvSpPr>
            <p:spPr>
              <a:xfrm>
                <a:off x="4953000" y="2223147"/>
                <a:ext cx="1714500" cy="3000327"/>
              </a:xfrm>
              <a:custGeom>
                <a:avLst/>
                <a:gdLst>
                  <a:gd name="connsiteX0" fmla="*/ 892262 w 1714500"/>
                  <a:gd name="connsiteY0" fmla="*/ 362891 h 3000327"/>
                  <a:gd name="connsiteX1" fmla="*/ 614363 w 1714500"/>
                  <a:gd name="connsiteY1" fmla="*/ 640790 h 3000327"/>
                  <a:gd name="connsiteX2" fmla="*/ 614363 w 1714500"/>
                  <a:gd name="connsiteY2" fmla="*/ 2332395 h 3000327"/>
                  <a:gd name="connsiteX3" fmla="*/ 892262 w 1714500"/>
                  <a:gd name="connsiteY3" fmla="*/ 2610294 h 3000327"/>
                  <a:gd name="connsiteX4" fmla="*/ 1170161 w 1714500"/>
                  <a:gd name="connsiteY4" fmla="*/ 2332395 h 3000327"/>
                  <a:gd name="connsiteX5" fmla="*/ 1170161 w 1714500"/>
                  <a:gd name="connsiteY5" fmla="*/ 640790 h 3000327"/>
                  <a:gd name="connsiteX6" fmla="*/ 892262 w 1714500"/>
                  <a:gd name="connsiteY6" fmla="*/ 362891 h 3000327"/>
                  <a:gd name="connsiteX7" fmla="*/ 1063095 w 1714500"/>
                  <a:gd name="connsiteY7" fmla="*/ 0 h 3000327"/>
                  <a:gd name="connsiteX8" fmla="*/ 1190931 w 1714500"/>
                  <a:gd name="connsiteY8" fmla="*/ 39682 h 3000327"/>
                  <a:gd name="connsiteX9" fmla="*/ 1714500 w 1714500"/>
                  <a:gd name="connsiteY9" fmla="*/ 829565 h 3000327"/>
                  <a:gd name="connsiteX10" fmla="*/ 1714500 w 1714500"/>
                  <a:gd name="connsiteY10" fmla="*/ 2148804 h 3000327"/>
                  <a:gd name="connsiteX11" fmla="*/ 1714499 w 1714500"/>
                  <a:gd name="connsiteY11" fmla="*/ 2148824 h 3000327"/>
                  <a:gd name="connsiteX12" fmla="*/ 1714499 w 1714500"/>
                  <a:gd name="connsiteY12" fmla="*/ 2592228 h 3000327"/>
                  <a:gd name="connsiteX13" fmla="*/ 800436 w 1714500"/>
                  <a:gd name="connsiteY13" fmla="*/ 3000327 h 3000327"/>
                  <a:gd name="connsiteX14" fmla="*/ 684485 w 1714500"/>
                  <a:gd name="connsiteY14" fmla="*/ 2988638 h 3000327"/>
                  <a:gd name="connsiteX15" fmla="*/ 0 w 1714500"/>
                  <a:gd name="connsiteY15" fmla="*/ 2148804 h 3000327"/>
                  <a:gd name="connsiteX16" fmla="*/ 0 w 1714500"/>
                  <a:gd name="connsiteY16" fmla="*/ 900361 h 3000327"/>
                  <a:gd name="connsiteX17" fmla="*/ 0 w 1714500"/>
                  <a:gd name="connsiteY17" fmla="*/ 829565 h 3000327"/>
                  <a:gd name="connsiteX18" fmla="*/ 0 w 1714500"/>
                  <a:gd name="connsiteY18" fmla="*/ 363008 h 300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14500" h="3000327">
                    <a:moveTo>
                      <a:pt x="892262" y="362891"/>
                    </a:moveTo>
                    <a:cubicBezTo>
                      <a:pt x="738783" y="362891"/>
                      <a:pt x="614363" y="487311"/>
                      <a:pt x="614363" y="640790"/>
                    </a:cubicBezTo>
                    <a:lnTo>
                      <a:pt x="614363" y="2332395"/>
                    </a:lnTo>
                    <a:cubicBezTo>
                      <a:pt x="614363" y="2485874"/>
                      <a:pt x="738783" y="2610294"/>
                      <a:pt x="892262" y="2610294"/>
                    </a:cubicBezTo>
                    <a:cubicBezTo>
                      <a:pt x="1045741" y="2610294"/>
                      <a:pt x="1170161" y="2485874"/>
                      <a:pt x="1170161" y="2332395"/>
                    </a:cubicBezTo>
                    <a:lnTo>
                      <a:pt x="1170161" y="640790"/>
                    </a:lnTo>
                    <a:cubicBezTo>
                      <a:pt x="1170161" y="487311"/>
                      <a:pt x="1045741" y="362891"/>
                      <a:pt x="892262" y="362891"/>
                    </a:cubicBezTo>
                    <a:close/>
                    <a:moveTo>
                      <a:pt x="1063095" y="0"/>
                    </a:moveTo>
                    <a:lnTo>
                      <a:pt x="1190931" y="39682"/>
                    </a:lnTo>
                    <a:cubicBezTo>
                      <a:pt x="1498611" y="169820"/>
                      <a:pt x="1714500" y="474481"/>
                      <a:pt x="1714500" y="829565"/>
                    </a:cubicBezTo>
                    <a:lnTo>
                      <a:pt x="1714500" y="2148804"/>
                    </a:lnTo>
                    <a:lnTo>
                      <a:pt x="1714499" y="2148824"/>
                    </a:lnTo>
                    <a:lnTo>
                      <a:pt x="1714499" y="2592228"/>
                    </a:lnTo>
                    <a:lnTo>
                      <a:pt x="800436" y="3000327"/>
                    </a:lnTo>
                    <a:lnTo>
                      <a:pt x="684485" y="2988638"/>
                    </a:lnTo>
                    <a:cubicBezTo>
                      <a:pt x="293850" y="2908703"/>
                      <a:pt x="0" y="2563069"/>
                      <a:pt x="0" y="2148804"/>
                    </a:cubicBezTo>
                    <a:lnTo>
                      <a:pt x="0" y="900361"/>
                    </a:lnTo>
                    <a:lnTo>
                      <a:pt x="0" y="829565"/>
                    </a:lnTo>
                    <a:lnTo>
                      <a:pt x="0" y="363008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7DDADE4-B6FC-4E7F-9785-4A648E75B956}"/>
                  </a:ext>
                </a:extLst>
              </p:cNvPr>
              <p:cNvSpPr/>
              <p:nvPr/>
            </p:nvSpPr>
            <p:spPr>
              <a:xfrm>
                <a:off x="2689860" y="2047887"/>
                <a:ext cx="1714500" cy="3270281"/>
              </a:xfrm>
              <a:custGeom>
                <a:avLst/>
                <a:gdLst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318762 h 3270281"/>
                  <a:gd name="connsiteX32" fmla="*/ 0 w 1714500"/>
                  <a:gd name="connsiteY32" fmla="*/ 1134533 h 3270281"/>
                  <a:gd name="connsiteX33" fmla="*/ 0 w 1714500"/>
                  <a:gd name="connsiteY33" fmla="*/ 1066906 h 3270281"/>
                  <a:gd name="connsiteX34" fmla="*/ 0 w 1714500"/>
                  <a:gd name="connsiteY34" fmla="*/ 896408 h 3270281"/>
                  <a:gd name="connsiteX35" fmla="*/ 0 w 1714500"/>
                  <a:gd name="connsiteY35" fmla="*/ 776393 h 3270281"/>
                  <a:gd name="connsiteX36" fmla="*/ 0 w 1714500"/>
                  <a:gd name="connsiteY36" fmla="*/ 538268 h 3270281"/>
                  <a:gd name="connsiteX37" fmla="*/ 1687935 w 1714500"/>
                  <a:gd name="connsiteY3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134533 h 3270281"/>
                  <a:gd name="connsiteX32" fmla="*/ 0 w 1714500"/>
                  <a:gd name="connsiteY32" fmla="*/ 1066906 h 3270281"/>
                  <a:gd name="connsiteX33" fmla="*/ 0 w 1714500"/>
                  <a:gd name="connsiteY33" fmla="*/ 896408 h 3270281"/>
                  <a:gd name="connsiteX34" fmla="*/ 0 w 1714500"/>
                  <a:gd name="connsiteY34" fmla="*/ 776393 h 3270281"/>
                  <a:gd name="connsiteX35" fmla="*/ 0 w 1714500"/>
                  <a:gd name="connsiteY35" fmla="*/ 538268 h 3270281"/>
                  <a:gd name="connsiteX36" fmla="*/ 1687935 w 1714500"/>
                  <a:gd name="connsiteY3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475284 w 1714500"/>
                  <a:gd name="connsiteY15" fmla="*/ 2281798 h 3270281"/>
                  <a:gd name="connsiteX16" fmla="*/ 620246 w 1714500"/>
                  <a:gd name="connsiteY16" fmla="*/ 2236179 h 3270281"/>
                  <a:gd name="connsiteX17" fmla="*/ 620246 w 1714500"/>
                  <a:gd name="connsiteY17" fmla="*/ 2529169 h 3270281"/>
                  <a:gd name="connsiteX18" fmla="*/ 876630 w 1714500"/>
                  <a:gd name="connsiteY18" fmla="*/ 2785553 h 3270281"/>
                  <a:gd name="connsiteX19" fmla="*/ 1133014 w 1714500"/>
                  <a:gd name="connsiteY19" fmla="*/ 2529169 h 3270281"/>
                  <a:gd name="connsiteX20" fmla="*/ 1133014 w 1714500"/>
                  <a:gd name="connsiteY20" fmla="*/ 1673785 h 3270281"/>
                  <a:gd name="connsiteX21" fmla="*/ 876630 w 1714500"/>
                  <a:gd name="connsiteY21" fmla="*/ 1417401 h 3270281"/>
                  <a:gd name="connsiteX22" fmla="*/ 620246 w 1714500"/>
                  <a:gd name="connsiteY22" fmla="*/ 1673785 h 3270281"/>
                  <a:gd name="connsiteX23" fmla="*/ 620246 w 1714500"/>
                  <a:gd name="connsiteY23" fmla="*/ 1762013 h 3270281"/>
                  <a:gd name="connsiteX24" fmla="*/ 434361 w 1714500"/>
                  <a:gd name="connsiteY24" fmla="*/ 1820538 h 3270281"/>
                  <a:gd name="connsiteX25" fmla="*/ 48413 w 1714500"/>
                  <a:gd name="connsiteY25" fmla="*/ 1944503 h 3270281"/>
                  <a:gd name="connsiteX26" fmla="*/ 0 w 1714500"/>
                  <a:gd name="connsiteY26" fmla="*/ 1960722 h 3270281"/>
                  <a:gd name="connsiteX27" fmla="*/ 0 w 1714500"/>
                  <a:gd name="connsiteY27" fmla="*/ 1856115 h 3270281"/>
                  <a:gd name="connsiteX28" fmla="*/ 0 w 1714500"/>
                  <a:gd name="connsiteY28" fmla="*/ 1785319 h 3270281"/>
                  <a:gd name="connsiteX29" fmla="*/ 0 w 1714500"/>
                  <a:gd name="connsiteY29" fmla="*/ 1425046 h 3270281"/>
                  <a:gd name="connsiteX30" fmla="*/ 0 w 1714500"/>
                  <a:gd name="connsiteY30" fmla="*/ 1134533 h 3270281"/>
                  <a:gd name="connsiteX31" fmla="*/ 0 w 1714500"/>
                  <a:gd name="connsiteY31" fmla="*/ 1066906 h 3270281"/>
                  <a:gd name="connsiteX32" fmla="*/ 0 w 1714500"/>
                  <a:gd name="connsiteY32" fmla="*/ 896408 h 3270281"/>
                  <a:gd name="connsiteX33" fmla="*/ 0 w 1714500"/>
                  <a:gd name="connsiteY33" fmla="*/ 776393 h 3270281"/>
                  <a:gd name="connsiteX34" fmla="*/ 0 w 1714500"/>
                  <a:gd name="connsiteY34" fmla="*/ 538268 h 3270281"/>
                  <a:gd name="connsiteX35" fmla="*/ 1687935 w 1714500"/>
                  <a:gd name="connsiteY3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856115 h 3270281"/>
                  <a:gd name="connsiteX27" fmla="*/ 0 w 1714500"/>
                  <a:gd name="connsiteY27" fmla="*/ 1785319 h 3270281"/>
                  <a:gd name="connsiteX28" fmla="*/ 0 w 1714500"/>
                  <a:gd name="connsiteY28" fmla="*/ 1425046 h 3270281"/>
                  <a:gd name="connsiteX29" fmla="*/ 0 w 1714500"/>
                  <a:gd name="connsiteY29" fmla="*/ 1134533 h 3270281"/>
                  <a:gd name="connsiteX30" fmla="*/ 0 w 1714500"/>
                  <a:gd name="connsiteY30" fmla="*/ 1066906 h 3270281"/>
                  <a:gd name="connsiteX31" fmla="*/ 0 w 1714500"/>
                  <a:gd name="connsiteY31" fmla="*/ 896408 h 3270281"/>
                  <a:gd name="connsiteX32" fmla="*/ 0 w 1714500"/>
                  <a:gd name="connsiteY32" fmla="*/ 776393 h 3270281"/>
                  <a:gd name="connsiteX33" fmla="*/ 0 w 1714500"/>
                  <a:gd name="connsiteY33" fmla="*/ 538268 h 3270281"/>
                  <a:gd name="connsiteX34" fmla="*/ 1687935 w 1714500"/>
                  <a:gd name="connsiteY3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785319 h 3270281"/>
                  <a:gd name="connsiteX27" fmla="*/ 0 w 1714500"/>
                  <a:gd name="connsiteY27" fmla="*/ 1425046 h 3270281"/>
                  <a:gd name="connsiteX28" fmla="*/ 0 w 1714500"/>
                  <a:gd name="connsiteY28" fmla="*/ 1134533 h 3270281"/>
                  <a:gd name="connsiteX29" fmla="*/ 0 w 1714500"/>
                  <a:gd name="connsiteY29" fmla="*/ 1066906 h 3270281"/>
                  <a:gd name="connsiteX30" fmla="*/ 0 w 1714500"/>
                  <a:gd name="connsiteY30" fmla="*/ 896408 h 3270281"/>
                  <a:gd name="connsiteX31" fmla="*/ 0 w 1714500"/>
                  <a:gd name="connsiteY31" fmla="*/ 776393 h 3270281"/>
                  <a:gd name="connsiteX32" fmla="*/ 0 w 1714500"/>
                  <a:gd name="connsiteY32" fmla="*/ 538268 h 3270281"/>
                  <a:gd name="connsiteX33" fmla="*/ 1687935 w 1714500"/>
                  <a:gd name="connsiteY3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0 w 1714500"/>
                  <a:gd name="connsiteY24" fmla="*/ 1960722 h 3270281"/>
                  <a:gd name="connsiteX25" fmla="*/ 0 w 1714500"/>
                  <a:gd name="connsiteY25" fmla="*/ 1785319 h 3270281"/>
                  <a:gd name="connsiteX26" fmla="*/ 0 w 1714500"/>
                  <a:gd name="connsiteY26" fmla="*/ 1425046 h 3270281"/>
                  <a:gd name="connsiteX27" fmla="*/ 0 w 1714500"/>
                  <a:gd name="connsiteY27" fmla="*/ 1134533 h 3270281"/>
                  <a:gd name="connsiteX28" fmla="*/ 0 w 1714500"/>
                  <a:gd name="connsiteY28" fmla="*/ 1066906 h 3270281"/>
                  <a:gd name="connsiteX29" fmla="*/ 0 w 1714500"/>
                  <a:gd name="connsiteY29" fmla="*/ 896408 h 3270281"/>
                  <a:gd name="connsiteX30" fmla="*/ 0 w 1714500"/>
                  <a:gd name="connsiteY30" fmla="*/ 776393 h 3270281"/>
                  <a:gd name="connsiteX31" fmla="*/ 0 w 1714500"/>
                  <a:gd name="connsiteY31" fmla="*/ 538268 h 3270281"/>
                  <a:gd name="connsiteX32" fmla="*/ 1687935 w 1714500"/>
                  <a:gd name="connsiteY32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0 w 1714500"/>
                  <a:gd name="connsiteY23" fmla="*/ 1960722 h 3270281"/>
                  <a:gd name="connsiteX24" fmla="*/ 0 w 1714500"/>
                  <a:gd name="connsiteY24" fmla="*/ 1785319 h 3270281"/>
                  <a:gd name="connsiteX25" fmla="*/ 0 w 1714500"/>
                  <a:gd name="connsiteY25" fmla="*/ 1425046 h 3270281"/>
                  <a:gd name="connsiteX26" fmla="*/ 0 w 1714500"/>
                  <a:gd name="connsiteY26" fmla="*/ 1134533 h 3270281"/>
                  <a:gd name="connsiteX27" fmla="*/ 0 w 1714500"/>
                  <a:gd name="connsiteY27" fmla="*/ 1066906 h 3270281"/>
                  <a:gd name="connsiteX28" fmla="*/ 0 w 1714500"/>
                  <a:gd name="connsiteY28" fmla="*/ 896408 h 3270281"/>
                  <a:gd name="connsiteX29" fmla="*/ 0 w 1714500"/>
                  <a:gd name="connsiteY29" fmla="*/ 776393 h 3270281"/>
                  <a:gd name="connsiteX30" fmla="*/ 0 w 1714500"/>
                  <a:gd name="connsiteY30" fmla="*/ 538268 h 3270281"/>
                  <a:gd name="connsiteX31" fmla="*/ 1687935 w 1714500"/>
                  <a:gd name="connsiteY31" fmla="*/ 0 h 3270281"/>
                  <a:gd name="connsiteX0" fmla="*/ 1687935 w 1782207"/>
                  <a:gd name="connsiteY0" fmla="*/ 0 h 3270281"/>
                  <a:gd name="connsiteX1" fmla="*/ 1687935 w 1782207"/>
                  <a:gd name="connsiteY1" fmla="*/ 358140 h 3270281"/>
                  <a:gd name="connsiteX2" fmla="*/ 843968 w 1782207"/>
                  <a:gd name="connsiteY2" fmla="*/ 627274 h 3270281"/>
                  <a:gd name="connsiteX3" fmla="*/ 639128 w 1782207"/>
                  <a:gd name="connsiteY3" fmla="*/ 691432 h 3270281"/>
                  <a:gd name="connsiteX4" fmla="*/ 639128 w 1782207"/>
                  <a:gd name="connsiteY4" fmla="*/ 1100523 h 3270281"/>
                  <a:gd name="connsiteX5" fmla="*/ 1063095 w 1782207"/>
                  <a:gd name="connsiteY5" fmla="*/ 955754 h 3270281"/>
                  <a:gd name="connsiteX6" fmla="*/ 1190931 w 1782207"/>
                  <a:gd name="connsiteY6" fmla="*/ 995436 h 3270281"/>
                  <a:gd name="connsiteX7" fmla="*/ 1714500 w 1782207"/>
                  <a:gd name="connsiteY7" fmla="*/ 1785319 h 3270281"/>
                  <a:gd name="connsiteX8" fmla="*/ 1714500 w 1782207"/>
                  <a:gd name="connsiteY8" fmla="*/ 2418758 h 3270281"/>
                  <a:gd name="connsiteX9" fmla="*/ 1714499 w 1782207"/>
                  <a:gd name="connsiteY9" fmla="*/ 2862182 h 3270281"/>
                  <a:gd name="connsiteX10" fmla="*/ 800436 w 1782207"/>
                  <a:gd name="connsiteY10" fmla="*/ 3270281 h 3270281"/>
                  <a:gd name="connsiteX11" fmla="*/ 684485 w 1782207"/>
                  <a:gd name="connsiteY11" fmla="*/ 3258592 h 3270281"/>
                  <a:gd name="connsiteX12" fmla="*/ 13389 w 1782207"/>
                  <a:gd name="connsiteY12" fmla="*/ 2570506 h 3270281"/>
                  <a:gd name="connsiteX13" fmla="*/ 1353 w 1782207"/>
                  <a:gd name="connsiteY13" fmla="*/ 2434090 h 3270281"/>
                  <a:gd name="connsiteX14" fmla="*/ 620246 w 1782207"/>
                  <a:gd name="connsiteY14" fmla="*/ 2236179 h 3270281"/>
                  <a:gd name="connsiteX15" fmla="*/ 620246 w 1782207"/>
                  <a:gd name="connsiteY15" fmla="*/ 2529169 h 3270281"/>
                  <a:gd name="connsiteX16" fmla="*/ 876630 w 1782207"/>
                  <a:gd name="connsiteY16" fmla="*/ 2785553 h 3270281"/>
                  <a:gd name="connsiteX17" fmla="*/ 1133014 w 1782207"/>
                  <a:gd name="connsiteY17" fmla="*/ 2529169 h 3270281"/>
                  <a:gd name="connsiteX18" fmla="*/ 1133014 w 1782207"/>
                  <a:gd name="connsiteY18" fmla="*/ 1673785 h 3270281"/>
                  <a:gd name="connsiteX19" fmla="*/ 876630 w 1782207"/>
                  <a:gd name="connsiteY19" fmla="*/ 1417401 h 3270281"/>
                  <a:gd name="connsiteX20" fmla="*/ 620246 w 1782207"/>
                  <a:gd name="connsiteY20" fmla="*/ 1673785 h 3270281"/>
                  <a:gd name="connsiteX21" fmla="*/ 620246 w 1782207"/>
                  <a:gd name="connsiteY21" fmla="*/ 1762013 h 3270281"/>
                  <a:gd name="connsiteX22" fmla="*/ 0 w 1782207"/>
                  <a:gd name="connsiteY22" fmla="*/ 1960722 h 3270281"/>
                  <a:gd name="connsiteX23" fmla="*/ 0 w 1782207"/>
                  <a:gd name="connsiteY23" fmla="*/ 1785319 h 3270281"/>
                  <a:gd name="connsiteX24" fmla="*/ 0 w 1782207"/>
                  <a:gd name="connsiteY24" fmla="*/ 1425046 h 3270281"/>
                  <a:gd name="connsiteX25" fmla="*/ 0 w 1782207"/>
                  <a:gd name="connsiteY25" fmla="*/ 1134533 h 3270281"/>
                  <a:gd name="connsiteX26" fmla="*/ 0 w 1782207"/>
                  <a:gd name="connsiteY26" fmla="*/ 1066906 h 3270281"/>
                  <a:gd name="connsiteX27" fmla="*/ 0 w 1782207"/>
                  <a:gd name="connsiteY27" fmla="*/ 896408 h 3270281"/>
                  <a:gd name="connsiteX28" fmla="*/ 0 w 1782207"/>
                  <a:gd name="connsiteY28" fmla="*/ 776393 h 3270281"/>
                  <a:gd name="connsiteX29" fmla="*/ 0 w 1782207"/>
                  <a:gd name="connsiteY29" fmla="*/ 538268 h 3270281"/>
                  <a:gd name="connsiteX30" fmla="*/ 1687935 w 1782207"/>
                  <a:gd name="connsiteY30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776393 h 3270281"/>
                  <a:gd name="connsiteX28" fmla="*/ 0 w 1714500"/>
                  <a:gd name="connsiteY28" fmla="*/ 538268 h 3270281"/>
                  <a:gd name="connsiteX29" fmla="*/ 1687935 w 1714500"/>
                  <a:gd name="connsiteY29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538268 h 3270281"/>
                  <a:gd name="connsiteX28" fmla="*/ 1687935 w 1714500"/>
                  <a:gd name="connsiteY28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134533 h 3270281"/>
                  <a:gd name="connsiteX24" fmla="*/ 0 w 1714500"/>
                  <a:gd name="connsiteY24" fmla="*/ 1066906 h 3270281"/>
                  <a:gd name="connsiteX25" fmla="*/ 0 w 1714500"/>
                  <a:gd name="connsiteY25" fmla="*/ 896408 h 3270281"/>
                  <a:gd name="connsiteX26" fmla="*/ 0 w 1714500"/>
                  <a:gd name="connsiteY26" fmla="*/ 538268 h 3270281"/>
                  <a:gd name="connsiteX27" fmla="*/ 1687935 w 1714500"/>
                  <a:gd name="connsiteY2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066906 h 3270281"/>
                  <a:gd name="connsiteX24" fmla="*/ 0 w 1714500"/>
                  <a:gd name="connsiteY24" fmla="*/ 896408 h 3270281"/>
                  <a:gd name="connsiteX25" fmla="*/ 0 w 1714500"/>
                  <a:gd name="connsiteY25" fmla="*/ 538268 h 3270281"/>
                  <a:gd name="connsiteX26" fmla="*/ 1687935 w 1714500"/>
                  <a:gd name="connsiteY2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896408 h 3270281"/>
                  <a:gd name="connsiteX24" fmla="*/ 0 w 1714500"/>
                  <a:gd name="connsiteY24" fmla="*/ 538268 h 3270281"/>
                  <a:gd name="connsiteX25" fmla="*/ 1687935 w 1714500"/>
                  <a:gd name="connsiteY2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538268 h 3270281"/>
                  <a:gd name="connsiteX24" fmla="*/ 1687935 w 1714500"/>
                  <a:gd name="connsiteY2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538268 h 3270281"/>
                  <a:gd name="connsiteX23" fmla="*/ 1687935 w 1714500"/>
                  <a:gd name="connsiteY2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538268 h 3270281"/>
                  <a:gd name="connsiteX22" fmla="*/ 1687935 w 1714500"/>
                  <a:gd name="connsiteY22" fmla="*/ 0 h 327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0" h="3270281">
                    <a:moveTo>
                      <a:pt x="1687935" y="0"/>
                    </a:moveTo>
                    <a:lnTo>
                      <a:pt x="1687935" y="358140"/>
                    </a:lnTo>
                    <a:cubicBezTo>
                      <a:pt x="1513134" y="473379"/>
                      <a:pt x="813929" y="567702"/>
                      <a:pt x="639128" y="691432"/>
                    </a:cubicBezTo>
                    <a:lnTo>
                      <a:pt x="639128" y="1100523"/>
                    </a:lnTo>
                    <a:lnTo>
                      <a:pt x="1063095" y="955754"/>
                    </a:lnTo>
                    <a:lnTo>
                      <a:pt x="1190931" y="995436"/>
                    </a:lnTo>
                    <a:cubicBezTo>
                      <a:pt x="1498611" y="1125574"/>
                      <a:pt x="1714500" y="1430235"/>
                      <a:pt x="1714500" y="1785319"/>
                    </a:cubicBezTo>
                    <a:cubicBezTo>
                      <a:pt x="1714500" y="2144273"/>
                      <a:pt x="1714499" y="2503228"/>
                      <a:pt x="1714499" y="2862182"/>
                    </a:cubicBezTo>
                    <a:lnTo>
                      <a:pt x="800436" y="3270281"/>
                    </a:lnTo>
                    <a:lnTo>
                      <a:pt x="684485" y="3258592"/>
                    </a:lnTo>
                    <a:cubicBezTo>
                      <a:pt x="342680" y="3188649"/>
                      <a:pt x="74975" y="2915280"/>
                      <a:pt x="13389" y="2570506"/>
                    </a:cubicBezTo>
                    <a:lnTo>
                      <a:pt x="1353" y="2434090"/>
                    </a:lnTo>
                    <a:lnTo>
                      <a:pt x="620246" y="2236179"/>
                    </a:lnTo>
                    <a:lnTo>
                      <a:pt x="620246" y="2529169"/>
                    </a:lnTo>
                    <a:cubicBezTo>
                      <a:pt x="620246" y="2670766"/>
                      <a:pt x="735033" y="2785553"/>
                      <a:pt x="876630" y="2785553"/>
                    </a:cubicBezTo>
                    <a:cubicBezTo>
                      <a:pt x="1018227" y="2785553"/>
                      <a:pt x="1133014" y="2670766"/>
                      <a:pt x="1133014" y="2529169"/>
                    </a:cubicBezTo>
                    <a:lnTo>
                      <a:pt x="1133014" y="1673785"/>
                    </a:lnTo>
                    <a:cubicBezTo>
                      <a:pt x="1133014" y="1532188"/>
                      <a:pt x="1018227" y="1417401"/>
                      <a:pt x="876630" y="1417401"/>
                    </a:cubicBezTo>
                    <a:cubicBezTo>
                      <a:pt x="735033" y="1417401"/>
                      <a:pt x="620246" y="1532188"/>
                      <a:pt x="620246" y="1673785"/>
                    </a:cubicBezTo>
                    <a:lnTo>
                      <a:pt x="620246" y="1762013"/>
                    </a:lnTo>
                    <a:lnTo>
                      <a:pt x="0" y="1960722"/>
                    </a:lnTo>
                    <a:lnTo>
                      <a:pt x="0" y="538268"/>
                    </a:lnTo>
                    <a:cubicBezTo>
                      <a:pt x="354365" y="417265"/>
                      <a:pt x="1333570" y="121003"/>
                      <a:pt x="1687935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5CA395C1-1C66-41C3-8B39-D0D35027401E}"/>
              </a:ext>
            </a:extLst>
          </p:cNvPr>
          <p:cNvGrpSpPr/>
          <p:nvPr/>
        </p:nvGrpSpPr>
        <p:grpSpPr>
          <a:xfrm>
            <a:off x="3620031" y="3749378"/>
            <a:ext cx="2669189" cy="2669189"/>
            <a:chOff x="1560414" y="3223940"/>
            <a:chExt cx="2816522" cy="2816522"/>
          </a:xfrm>
        </p:grpSpPr>
        <p:sp>
          <p:nvSpPr>
            <p:cNvPr id="141" name="円: 塗りつぶしなし 140">
              <a:extLst>
                <a:ext uri="{FF2B5EF4-FFF2-40B4-BE49-F238E27FC236}">
                  <a16:creationId xmlns:a16="http://schemas.microsoft.com/office/drawing/2014/main" id="{982E276B-BC8D-4339-811C-181028D78FE3}"/>
                </a:ext>
              </a:extLst>
            </p:cNvPr>
            <p:cNvSpPr/>
            <p:nvPr/>
          </p:nvSpPr>
          <p:spPr>
            <a:xfrm>
              <a:off x="1560414" y="3223940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円: 塗りつぶしなし 141">
              <a:extLst>
                <a:ext uri="{FF2B5EF4-FFF2-40B4-BE49-F238E27FC236}">
                  <a16:creationId xmlns:a16="http://schemas.microsoft.com/office/drawing/2014/main" id="{E1612948-2779-4D50-8DD2-C8552C484343}"/>
                </a:ext>
              </a:extLst>
            </p:cNvPr>
            <p:cNvSpPr/>
            <p:nvPr/>
          </p:nvSpPr>
          <p:spPr>
            <a:xfrm>
              <a:off x="1627287" y="3290813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円: 塗りつぶしなし 142">
              <a:extLst>
                <a:ext uri="{FF2B5EF4-FFF2-40B4-BE49-F238E27FC236}">
                  <a16:creationId xmlns:a16="http://schemas.microsoft.com/office/drawing/2014/main" id="{2D0D0ACB-F888-402C-8014-0E4B28A991BE}"/>
                </a:ext>
              </a:extLst>
            </p:cNvPr>
            <p:cNvSpPr/>
            <p:nvPr/>
          </p:nvSpPr>
          <p:spPr>
            <a:xfrm>
              <a:off x="1657524" y="3321050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円: 塗りつぶしなし 143">
              <a:extLst>
                <a:ext uri="{FF2B5EF4-FFF2-40B4-BE49-F238E27FC236}">
                  <a16:creationId xmlns:a16="http://schemas.microsoft.com/office/drawing/2014/main" id="{62898872-82FE-4538-B5BA-47FDF1837B51}"/>
                </a:ext>
              </a:extLst>
            </p:cNvPr>
            <p:cNvSpPr/>
            <p:nvPr/>
          </p:nvSpPr>
          <p:spPr>
            <a:xfrm>
              <a:off x="2589312" y="4252838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DE83EC3A-3216-42CF-9385-8B95727C8060}"/>
                </a:ext>
              </a:extLst>
            </p:cNvPr>
            <p:cNvSpPr/>
            <p:nvPr/>
          </p:nvSpPr>
          <p:spPr>
            <a:xfrm>
              <a:off x="2330132" y="3578611"/>
              <a:ext cx="292418" cy="211113"/>
            </a:xfrm>
            <a:custGeom>
              <a:avLst/>
              <a:gdLst>
                <a:gd name="connsiteX0" fmla="*/ 129555 w 825922"/>
                <a:gd name="connsiteY0" fmla="*/ 386731 h 596280"/>
                <a:gd name="connsiteX1" fmla="*/ 121072 w 825922"/>
                <a:gd name="connsiteY1" fmla="*/ 395214 h 596280"/>
                <a:gd name="connsiteX2" fmla="*/ 121072 w 825922"/>
                <a:gd name="connsiteY2" fmla="*/ 458242 h 596280"/>
                <a:gd name="connsiteX3" fmla="*/ 129555 w 825922"/>
                <a:gd name="connsiteY3" fmla="*/ 466725 h 596280"/>
                <a:gd name="connsiteX4" fmla="*/ 696367 w 825922"/>
                <a:gd name="connsiteY4" fmla="*/ 466725 h 596280"/>
                <a:gd name="connsiteX5" fmla="*/ 704850 w 825922"/>
                <a:gd name="connsiteY5" fmla="*/ 458242 h 596280"/>
                <a:gd name="connsiteX6" fmla="*/ 704850 w 825922"/>
                <a:gd name="connsiteY6" fmla="*/ 395214 h 596280"/>
                <a:gd name="connsiteX7" fmla="*/ 696367 w 825922"/>
                <a:gd name="connsiteY7" fmla="*/ 386731 h 596280"/>
                <a:gd name="connsiteX8" fmla="*/ 129555 w 825922"/>
                <a:gd name="connsiteY8" fmla="*/ 164481 h 596280"/>
                <a:gd name="connsiteX9" fmla="*/ 121072 w 825922"/>
                <a:gd name="connsiteY9" fmla="*/ 172964 h 596280"/>
                <a:gd name="connsiteX10" fmla="*/ 121072 w 825922"/>
                <a:gd name="connsiteY10" fmla="*/ 235992 h 596280"/>
                <a:gd name="connsiteX11" fmla="*/ 129555 w 825922"/>
                <a:gd name="connsiteY11" fmla="*/ 244475 h 596280"/>
                <a:gd name="connsiteX12" fmla="*/ 696367 w 825922"/>
                <a:gd name="connsiteY12" fmla="*/ 244475 h 596280"/>
                <a:gd name="connsiteX13" fmla="*/ 704850 w 825922"/>
                <a:gd name="connsiteY13" fmla="*/ 235992 h 596280"/>
                <a:gd name="connsiteX14" fmla="*/ 704850 w 825922"/>
                <a:gd name="connsiteY14" fmla="*/ 172964 h 596280"/>
                <a:gd name="connsiteX15" fmla="*/ 696367 w 825922"/>
                <a:gd name="connsiteY15" fmla="*/ 164481 h 596280"/>
                <a:gd name="connsiteX16" fmla="*/ 63230 w 825922"/>
                <a:gd name="connsiteY16" fmla="*/ 0 h 596280"/>
                <a:gd name="connsiteX17" fmla="*/ 762692 w 825922"/>
                <a:gd name="connsiteY17" fmla="*/ 0 h 596280"/>
                <a:gd name="connsiteX18" fmla="*/ 825922 w 825922"/>
                <a:gd name="connsiteY18" fmla="*/ 63230 h 596280"/>
                <a:gd name="connsiteX19" fmla="*/ 825922 w 825922"/>
                <a:gd name="connsiteY19" fmla="*/ 533050 h 596280"/>
                <a:gd name="connsiteX20" fmla="*/ 762692 w 825922"/>
                <a:gd name="connsiteY20" fmla="*/ 596280 h 596280"/>
                <a:gd name="connsiteX21" fmla="*/ 63230 w 825922"/>
                <a:gd name="connsiteY21" fmla="*/ 596280 h 596280"/>
                <a:gd name="connsiteX22" fmla="*/ 0 w 825922"/>
                <a:gd name="connsiteY22" fmla="*/ 533050 h 596280"/>
                <a:gd name="connsiteX23" fmla="*/ 0 w 825922"/>
                <a:gd name="connsiteY23" fmla="*/ 63230 h 596280"/>
                <a:gd name="connsiteX24" fmla="*/ 63230 w 825922"/>
                <a:gd name="connsiteY24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922" h="596280">
                  <a:moveTo>
                    <a:pt x="129555" y="386731"/>
                  </a:moveTo>
                  <a:cubicBezTo>
                    <a:pt x="124870" y="386731"/>
                    <a:pt x="121072" y="390529"/>
                    <a:pt x="121072" y="395214"/>
                  </a:cubicBezTo>
                  <a:lnTo>
                    <a:pt x="121072" y="458242"/>
                  </a:lnTo>
                  <a:cubicBezTo>
                    <a:pt x="121072" y="462927"/>
                    <a:pt x="124870" y="466725"/>
                    <a:pt x="129555" y="466725"/>
                  </a:cubicBezTo>
                  <a:lnTo>
                    <a:pt x="696367" y="466725"/>
                  </a:lnTo>
                  <a:cubicBezTo>
                    <a:pt x="701052" y="466725"/>
                    <a:pt x="704850" y="462927"/>
                    <a:pt x="704850" y="458242"/>
                  </a:cubicBezTo>
                  <a:lnTo>
                    <a:pt x="704850" y="395214"/>
                  </a:lnTo>
                  <a:cubicBezTo>
                    <a:pt x="704850" y="390529"/>
                    <a:pt x="701052" y="386731"/>
                    <a:pt x="696367" y="386731"/>
                  </a:cubicBezTo>
                  <a:close/>
                  <a:moveTo>
                    <a:pt x="129555" y="164481"/>
                  </a:moveTo>
                  <a:cubicBezTo>
                    <a:pt x="124870" y="164481"/>
                    <a:pt x="121072" y="168279"/>
                    <a:pt x="121072" y="172964"/>
                  </a:cubicBezTo>
                  <a:lnTo>
                    <a:pt x="121072" y="235992"/>
                  </a:lnTo>
                  <a:cubicBezTo>
                    <a:pt x="121072" y="240677"/>
                    <a:pt x="124870" y="244475"/>
                    <a:pt x="129555" y="244475"/>
                  </a:cubicBezTo>
                  <a:lnTo>
                    <a:pt x="696367" y="244475"/>
                  </a:lnTo>
                  <a:cubicBezTo>
                    <a:pt x="701052" y="244475"/>
                    <a:pt x="704850" y="240677"/>
                    <a:pt x="704850" y="235992"/>
                  </a:cubicBezTo>
                  <a:lnTo>
                    <a:pt x="704850" y="172964"/>
                  </a:lnTo>
                  <a:cubicBezTo>
                    <a:pt x="704850" y="168279"/>
                    <a:pt x="701052" y="164481"/>
                    <a:pt x="696367" y="164481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B22C4D74-55D0-44FC-AD23-91C9EE96F85E}"/>
                </a:ext>
              </a:extLst>
            </p:cNvPr>
            <p:cNvSpPr/>
            <p:nvPr/>
          </p:nvSpPr>
          <p:spPr>
            <a:xfrm>
              <a:off x="3276560" y="3578611"/>
              <a:ext cx="292418" cy="211113"/>
            </a:xfrm>
            <a:custGeom>
              <a:avLst/>
              <a:gdLst>
                <a:gd name="connsiteX0" fmla="*/ 151218 w 825922"/>
                <a:gd name="connsiteY0" fmla="*/ 133834 h 596280"/>
                <a:gd name="connsiteX1" fmla="*/ 674704 w 825922"/>
                <a:gd name="connsiteY1" fmla="*/ 133834 h 596280"/>
                <a:gd name="connsiteX2" fmla="*/ 683419 w 825922"/>
                <a:gd name="connsiteY2" fmla="*/ 142549 h 596280"/>
                <a:gd name="connsiteX3" fmla="*/ 683419 w 825922"/>
                <a:gd name="connsiteY3" fmla="*/ 207308 h 596280"/>
                <a:gd name="connsiteX4" fmla="*/ 674704 w 825922"/>
                <a:gd name="connsiteY4" fmla="*/ 216023 h 596280"/>
                <a:gd name="connsiteX5" fmla="*/ 646522 w 825922"/>
                <a:gd name="connsiteY5" fmla="*/ 216023 h 596280"/>
                <a:gd name="connsiteX6" fmla="*/ 680468 w 825922"/>
                <a:gd name="connsiteY6" fmla="*/ 312985 h 596280"/>
                <a:gd name="connsiteX7" fmla="*/ 675443 w 825922"/>
                <a:gd name="connsiteY7" fmla="*/ 323425 h 596280"/>
                <a:gd name="connsiteX8" fmla="*/ 617984 w 825922"/>
                <a:gd name="connsiteY8" fmla="*/ 343541 h 596280"/>
                <a:gd name="connsiteX9" fmla="*/ 607544 w 825922"/>
                <a:gd name="connsiteY9" fmla="*/ 338516 h 596280"/>
                <a:gd name="connsiteX10" fmla="*/ 571342 w 825922"/>
                <a:gd name="connsiteY10" fmla="*/ 235112 h 596280"/>
                <a:gd name="connsiteX11" fmla="*/ 576368 w 825922"/>
                <a:gd name="connsiteY11" fmla="*/ 224672 h 596280"/>
                <a:gd name="connsiteX12" fmla="*/ 601070 w 825922"/>
                <a:gd name="connsiteY12" fmla="*/ 216023 h 596280"/>
                <a:gd name="connsiteX13" fmla="*/ 466725 w 825922"/>
                <a:gd name="connsiteY13" fmla="*/ 216023 h 596280"/>
                <a:gd name="connsiteX14" fmla="*/ 466725 w 825922"/>
                <a:gd name="connsiteY14" fmla="*/ 252896 h 596280"/>
                <a:gd name="connsiteX15" fmla="*/ 562784 w 825922"/>
                <a:gd name="connsiteY15" fmla="*/ 252896 h 596280"/>
                <a:gd name="connsiteX16" fmla="*/ 571499 w 825922"/>
                <a:gd name="connsiteY16" fmla="*/ 261611 h 596280"/>
                <a:gd name="connsiteX17" fmla="*/ 571499 w 825922"/>
                <a:gd name="connsiteY17" fmla="*/ 326370 h 596280"/>
                <a:gd name="connsiteX18" fmla="*/ 562784 w 825922"/>
                <a:gd name="connsiteY18" fmla="*/ 335085 h 596280"/>
                <a:gd name="connsiteX19" fmla="*/ 466725 w 825922"/>
                <a:gd name="connsiteY19" fmla="*/ 335085 h 596280"/>
                <a:gd name="connsiteX20" fmla="*/ 466725 w 825922"/>
                <a:gd name="connsiteY20" fmla="*/ 376721 h 596280"/>
                <a:gd name="connsiteX21" fmla="*/ 674704 w 825922"/>
                <a:gd name="connsiteY21" fmla="*/ 376721 h 596280"/>
                <a:gd name="connsiteX22" fmla="*/ 683419 w 825922"/>
                <a:gd name="connsiteY22" fmla="*/ 385436 h 596280"/>
                <a:gd name="connsiteX23" fmla="*/ 683419 w 825922"/>
                <a:gd name="connsiteY23" fmla="*/ 450195 h 596280"/>
                <a:gd name="connsiteX24" fmla="*/ 674704 w 825922"/>
                <a:gd name="connsiteY24" fmla="*/ 458910 h 596280"/>
                <a:gd name="connsiteX25" fmla="*/ 151218 w 825922"/>
                <a:gd name="connsiteY25" fmla="*/ 458910 h 596280"/>
                <a:gd name="connsiteX26" fmla="*/ 142503 w 825922"/>
                <a:gd name="connsiteY26" fmla="*/ 450195 h 596280"/>
                <a:gd name="connsiteX27" fmla="*/ 142503 w 825922"/>
                <a:gd name="connsiteY27" fmla="*/ 385436 h 596280"/>
                <a:gd name="connsiteX28" fmla="*/ 151218 w 825922"/>
                <a:gd name="connsiteY28" fmla="*/ 376721 h 596280"/>
                <a:gd name="connsiteX29" fmla="*/ 359197 w 825922"/>
                <a:gd name="connsiteY29" fmla="*/ 376721 h 596280"/>
                <a:gd name="connsiteX30" fmla="*/ 359197 w 825922"/>
                <a:gd name="connsiteY30" fmla="*/ 335085 h 596280"/>
                <a:gd name="connsiteX31" fmla="*/ 151217 w 825922"/>
                <a:gd name="connsiteY31" fmla="*/ 335085 h 596280"/>
                <a:gd name="connsiteX32" fmla="*/ 142502 w 825922"/>
                <a:gd name="connsiteY32" fmla="*/ 326370 h 596280"/>
                <a:gd name="connsiteX33" fmla="*/ 142502 w 825922"/>
                <a:gd name="connsiteY33" fmla="*/ 261611 h 596280"/>
                <a:gd name="connsiteX34" fmla="*/ 151217 w 825922"/>
                <a:gd name="connsiteY34" fmla="*/ 252896 h 596280"/>
                <a:gd name="connsiteX35" fmla="*/ 359197 w 825922"/>
                <a:gd name="connsiteY35" fmla="*/ 252896 h 596280"/>
                <a:gd name="connsiteX36" fmla="*/ 359197 w 825922"/>
                <a:gd name="connsiteY36" fmla="*/ 216023 h 596280"/>
                <a:gd name="connsiteX37" fmla="*/ 151218 w 825922"/>
                <a:gd name="connsiteY37" fmla="*/ 216023 h 596280"/>
                <a:gd name="connsiteX38" fmla="*/ 142503 w 825922"/>
                <a:gd name="connsiteY38" fmla="*/ 207308 h 596280"/>
                <a:gd name="connsiteX39" fmla="*/ 142503 w 825922"/>
                <a:gd name="connsiteY39" fmla="*/ 142549 h 596280"/>
                <a:gd name="connsiteX40" fmla="*/ 151218 w 825922"/>
                <a:gd name="connsiteY40" fmla="*/ 133834 h 596280"/>
                <a:gd name="connsiteX41" fmla="*/ 143072 w 825922"/>
                <a:gd name="connsiteY41" fmla="*/ 93353 h 596280"/>
                <a:gd name="connsiteX42" fmla="*/ 99641 w 825922"/>
                <a:gd name="connsiteY42" fmla="*/ 136784 h 596280"/>
                <a:gd name="connsiteX43" fmla="*/ 99641 w 825922"/>
                <a:gd name="connsiteY43" fmla="*/ 459497 h 596280"/>
                <a:gd name="connsiteX44" fmla="*/ 143072 w 825922"/>
                <a:gd name="connsiteY44" fmla="*/ 502928 h 596280"/>
                <a:gd name="connsiteX45" fmla="*/ 682850 w 825922"/>
                <a:gd name="connsiteY45" fmla="*/ 502928 h 596280"/>
                <a:gd name="connsiteX46" fmla="*/ 726281 w 825922"/>
                <a:gd name="connsiteY46" fmla="*/ 459497 h 596280"/>
                <a:gd name="connsiteX47" fmla="*/ 726281 w 825922"/>
                <a:gd name="connsiteY47" fmla="*/ 136784 h 596280"/>
                <a:gd name="connsiteX48" fmla="*/ 682850 w 825922"/>
                <a:gd name="connsiteY48" fmla="*/ 93353 h 596280"/>
                <a:gd name="connsiteX49" fmla="*/ 63230 w 825922"/>
                <a:gd name="connsiteY49" fmla="*/ 0 h 596280"/>
                <a:gd name="connsiteX50" fmla="*/ 762692 w 825922"/>
                <a:gd name="connsiteY50" fmla="*/ 0 h 596280"/>
                <a:gd name="connsiteX51" fmla="*/ 825922 w 825922"/>
                <a:gd name="connsiteY51" fmla="*/ 63230 h 596280"/>
                <a:gd name="connsiteX52" fmla="*/ 825922 w 825922"/>
                <a:gd name="connsiteY52" fmla="*/ 533050 h 596280"/>
                <a:gd name="connsiteX53" fmla="*/ 762692 w 825922"/>
                <a:gd name="connsiteY53" fmla="*/ 596280 h 596280"/>
                <a:gd name="connsiteX54" fmla="*/ 63230 w 825922"/>
                <a:gd name="connsiteY54" fmla="*/ 596280 h 596280"/>
                <a:gd name="connsiteX55" fmla="*/ 0 w 825922"/>
                <a:gd name="connsiteY55" fmla="*/ 533050 h 596280"/>
                <a:gd name="connsiteX56" fmla="*/ 0 w 825922"/>
                <a:gd name="connsiteY56" fmla="*/ 63230 h 596280"/>
                <a:gd name="connsiteX57" fmla="*/ 63230 w 825922"/>
                <a:gd name="connsiteY57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825922" h="596280">
                  <a:moveTo>
                    <a:pt x="151218" y="133834"/>
                  </a:moveTo>
                  <a:lnTo>
                    <a:pt x="674704" y="133834"/>
                  </a:lnTo>
                  <a:cubicBezTo>
                    <a:pt x="679517" y="133834"/>
                    <a:pt x="683419" y="137736"/>
                    <a:pt x="683419" y="142549"/>
                  </a:cubicBezTo>
                  <a:lnTo>
                    <a:pt x="683419" y="207308"/>
                  </a:lnTo>
                  <a:cubicBezTo>
                    <a:pt x="683419" y="212121"/>
                    <a:pt x="679517" y="216023"/>
                    <a:pt x="674704" y="216023"/>
                  </a:cubicBezTo>
                  <a:lnTo>
                    <a:pt x="646522" y="216023"/>
                  </a:lnTo>
                  <a:lnTo>
                    <a:pt x="680468" y="312985"/>
                  </a:lnTo>
                  <a:cubicBezTo>
                    <a:pt x="681963" y="317256"/>
                    <a:pt x="679714" y="321930"/>
                    <a:pt x="675443" y="323425"/>
                  </a:cubicBezTo>
                  <a:lnTo>
                    <a:pt x="617984" y="343541"/>
                  </a:lnTo>
                  <a:cubicBezTo>
                    <a:pt x="613714" y="345036"/>
                    <a:pt x="609040" y="342786"/>
                    <a:pt x="607544" y="338516"/>
                  </a:cubicBezTo>
                  <a:lnTo>
                    <a:pt x="571342" y="235112"/>
                  </a:lnTo>
                  <a:cubicBezTo>
                    <a:pt x="569847" y="230841"/>
                    <a:pt x="572097" y="226167"/>
                    <a:pt x="576368" y="224672"/>
                  </a:cubicBezTo>
                  <a:lnTo>
                    <a:pt x="601070" y="216023"/>
                  </a:lnTo>
                  <a:lnTo>
                    <a:pt x="466725" y="216023"/>
                  </a:lnTo>
                  <a:lnTo>
                    <a:pt x="466725" y="252896"/>
                  </a:lnTo>
                  <a:lnTo>
                    <a:pt x="562784" y="252896"/>
                  </a:lnTo>
                  <a:cubicBezTo>
                    <a:pt x="567597" y="252896"/>
                    <a:pt x="571499" y="256798"/>
                    <a:pt x="571499" y="261611"/>
                  </a:cubicBezTo>
                  <a:lnTo>
                    <a:pt x="571499" y="326370"/>
                  </a:lnTo>
                  <a:cubicBezTo>
                    <a:pt x="571499" y="331183"/>
                    <a:pt x="567597" y="335085"/>
                    <a:pt x="562784" y="335085"/>
                  </a:cubicBezTo>
                  <a:lnTo>
                    <a:pt x="466725" y="335085"/>
                  </a:lnTo>
                  <a:lnTo>
                    <a:pt x="466725" y="376721"/>
                  </a:lnTo>
                  <a:lnTo>
                    <a:pt x="674704" y="376721"/>
                  </a:lnTo>
                  <a:cubicBezTo>
                    <a:pt x="679517" y="376721"/>
                    <a:pt x="683419" y="380623"/>
                    <a:pt x="683419" y="385436"/>
                  </a:cubicBezTo>
                  <a:lnTo>
                    <a:pt x="683419" y="450195"/>
                  </a:lnTo>
                  <a:cubicBezTo>
                    <a:pt x="683419" y="455008"/>
                    <a:pt x="679517" y="458910"/>
                    <a:pt x="674704" y="458910"/>
                  </a:cubicBezTo>
                  <a:lnTo>
                    <a:pt x="151218" y="458910"/>
                  </a:lnTo>
                  <a:cubicBezTo>
                    <a:pt x="146405" y="458910"/>
                    <a:pt x="142503" y="455008"/>
                    <a:pt x="142503" y="450195"/>
                  </a:cubicBezTo>
                  <a:lnTo>
                    <a:pt x="142503" y="385436"/>
                  </a:lnTo>
                  <a:cubicBezTo>
                    <a:pt x="142503" y="380623"/>
                    <a:pt x="146405" y="376721"/>
                    <a:pt x="151218" y="376721"/>
                  </a:cubicBezTo>
                  <a:lnTo>
                    <a:pt x="359197" y="376721"/>
                  </a:lnTo>
                  <a:lnTo>
                    <a:pt x="359197" y="335085"/>
                  </a:lnTo>
                  <a:lnTo>
                    <a:pt x="151217" y="335085"/>
                  </a:lnTo>
                  <a:cubicBezTo>
                    <a:pt x="146404" y="335085"/>
                    <a:pt x="142502" y="331183"/>
                    <a:pt x="142502" y="326370"/>
                  </a:cubicBezTo>
                  <a:lnTo>
                    <a:pt x="142502" y="261611"/>
                  </a:lnTo>
                  <a:cubicBezTo>
                    <a:pt x="142502" y="256798"/>
                    <a:pt x="146404" y="252896"/>
                    <a:pt x="151217" y="252896"/>
                  </a:cubicBezTo>
                  <a:lnTo>
                    <a:pt x="359197" y="252896"/>
                  </a:lnTo>
                  <a:lnTo>
                    <a:pt x="359197" y="216023"/>
                  </a:lnTo>
                  <a:lnTo>
                    <a:pt x="151218" y="216023"/>
                  </a:lnTo>
                  <a:cubicBezTo>
                    <a:pt x="146405" y="216023"/>
                    <a:pt x="142503" y="212121"/>
                    <a:pt x="142503" y="207308"/>
                  </a:cubicBezTo>
                  <a:lnTo>
                    <a:pt x="142503" y="142549"/>
                  </a:lnTo>
                  <a:cubicBezTo>
                    <a:pt x="142503" y="137736"/>
                    <a:pt x="146405" y="133834"/>
                    <a:pt x="151218" y="133834"/>
                  </a:cubicBezTo>
                  <a:close/>
                  <a:moveTo>
                    <a:pt x="143072" y="93353"/>
                  </a:moveTo>
                  <a:cubicBezTo>
                    <a:pt x="119086" y="93353"/>
                    <a:pt x="99641" y="112798"/>
                    <a:pt x="99641" y="136784"/>
                  </a:cubicBezTo>
                  <a:lnTo>
                    <a:pt x="99641" y="459497"/>
                  </a:lnTo>
                  <a:cubicBezTo>
                    <a:pt x="99641" y="483483"/>
                    <a:pt x="119086" y="502928"/>
                    <a:pt x="143072" y="502928"/>
                  </a:cubicBezTo>
                  <a:lnTo>
                    <a:pt x="682850" y="502928"/>
                  </a:lnTo>
                  <a:cubicBezTo>
                    <a:pt x="706836" y="502928"/>
                    <a:pt x="726281" y="483483"/>
                    <a:pt x="726281" y="459497"/>
                  </a:cubicBezTo>
                  <a:lnTo>
                    <a:pt x="726281" y="136784"/>
                  </a:lnTo>
                  <a:cubicBezTo>
                    <a:pt x="726281" y="112798"/>
                    <a:pt x="706836" y="93353"/>
                    <a:pt x="682850" y="93353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B58AC0C3-F8BD-491A-AFF4-719D07984ED0}"/>
                </a:ext>
              </a:extLst>
            </p:cNvPr>
            <p:cNvSpPr/>
            <p:nvPr/>
          </p:nvSpPr>
          <p:spPr>
            <a:xfrm>
              <a:off x="2778099" y="3556266"/>
              <a:ext cx="327926" cy="249333"/>
            </a:xfrm>
            <a:custGeom>
              <a:avLst/>
              <a:gdLst>
                <a:gd name="connsiteX0" fmla="*/ 530415 w 926212"/>
                <a:gd name="connsiteY0" fmla="*/ 354619 h 704230"/>
                <a:gd name="connsiteX1" fmla="*/ 530415 w 926212"/>
                <a:gd name="connsiteY1" fmla="*/ 485775 h 704230"/>
                <a:gd name="connsiteX2" fmla="*/ 661571 w 926212"/>
                <a:gd name="connsiteY2" fmla="*/ 485775 h 704230"/>
                <a:gd name="connsiteX3" fmla="*/ 397065 w 926212"/>
                <a:gd name="connsiteY3" fmla="*/ 353351 h 704230"/>
                <a:gd name="connsiteX4" fmla="*/ 264641 w 926212"/>
                <a:gd name="connsiteY4" fmla="*/ 485775 h 704230"/>
                <a:gd name="connsiteX5" fmla="*/ 397065 w 926212"/>
                <a:gd name="connsiteY5" fmla="*/ 485775 h 704230"/>
                <a:gd name="connsiteX6" fmla="*/ 421119 w 926212"/>
                <a:gd name="connsiteY6" fmla="*/ 0 h 704230"/>
                <a:gd name="connsiteX7" fmla="*/ 506361 w 926212"/>
                <a:gd name="connsiteY7" fmla="*/ 0 h 704230"/>
                <a:gd name="connsiteX8" fmla="*/ 530415 w 926212"/>
                <a:gd name="connsiteY8" fmla="*/ 24054 h 704230"/>
                <a:gd name="connsiteX9" fmla="*/ 530415 w 926212"/>
                <a:gd name="connsiteY9" fmla="*/ 92075 h 704230"/>
                <a:gd name="connsiteX10" fmla="*/ 878832 w 926212"/>
                <a:gd name="connsiteY10" fmla="*/ 92075 h 704230"/>
                <a:gd name="connsiteX11" fmla="*/ 905065 w 926212"/>
                <a:gd name="connsiteY11" fmla="*/ 118308 h 704230"/>
                <a:gd name="connsiteX12" fmla="*/ 905065 w 926212"/>
                <a:gd name="connsiteY12" fmla="*/ 211272 h 704230"/>
                <a:gd name="connsiteX13" fmla="*/ 878832 w 926212"/>
                <a:gd name="connsiteY13" fmla="*/ 237505 h 704230"/>
                <a:gd name="connsiteX14" fmla="*/ 618970 w 926212"/>
                <a:gd name="connsiteY14" fmla="*/ 237505 h 704230"/>
                <a:gd name="connsiteX15" fmla="*/ 918529 w 926212"/>
                <a:gd name="connsiteY15" fmla="*/ 537064 h 704230"/>
                <a:gd name="connsiteX16" fmla="*/ 918529 w 926212"/>
                <a:gd name="connsiteY16" fmla="*/ 574163 h 704230"/>
                <a:gd name="connsiteX17" fmla="*/ 852793 w 926212"/>
                <a:gd name="connsiteY17" fmla="*/ 639898 h 704230"/>
                <a:gd name="connsiteX18" fmla="*/ 815694 w 926212"/>
                <a:gd name="connsiteY18" fmla="*/ 639898 h 704230"/>
                <a:gd name="connsiteX19" fmla="*/ 727265 w 926212"/>
                <a:gd name="connsiteY19" fmla="*/ 551469 h 704230"/>
                <a:gd name="connsiteX20" fmla="*/ 727265 w 926212"/>
                <a:gd name="connsiteY20" fmla="*/ 595447 h 704230"/>
                <a:gd name="connsiteX21" fmla="*/ 691507 w 926212"/>
                <a:gd name="connsiteY21" fmla="*/ 631205 h 704230"/>
                <a:gd name="connsiteX22" fmla="*/ 530415 w 926212"/>
                <a:gd name="connsiteY22" fmla="*/ 631205 h 704230"/>
                <a:gd name="connsiteX23" fmla="*/ 530415 w 926212"/>
                <a:gd name="connsiteY23" fmla="*/ 680176 h 704230"/>
                <a:gd name="connsiteX24" fmla="*/ 506361 w 926212"/>
                <a:gd name="connsiteY24" fmla="*/ 704230 h 704230"/>
                <a:gd name="connsiteX25" fmla="*/ 421119 w 926212"/>
                <a:gd name="connsiteY25" fmla="*/ 704230 h 704230"/>
                <a:gd name="connsiteX26" fmla="*/ 397065 w 926212"/>
                <a:gd name="connsiteY26" fmla="*/ 680176 h 704230"/>
                <a:gd name="connsiteX27" fmla="*/ 397065 w 926212"/>
                <a:gd name="connsiteY27" fmla="*/ 631205 h 704230"/>
                <a:gd name="connsiteX28" fmla="*/ 235973 w 926212"/>
                <a:gd name="connsiteY28" fmla="*/ 631205 h 704230"/>
                <a:gd name="connsiteX29" fmla="*/ 200215 w 926212"/>
                <a:gd name="connsiteY29" fmla="*/ 595447 h 704230"/>
                <a:gd name="connsiteX30" fmla="*/ 200215 w 926212"/>
                <a:gd name="connsiteY30" fmla="*/ 550201 h 704230"/>
                <a:gd name="connsiteX31" fmla="*/ 110518 w 926212"/>
                <a:gd name="connsiteY31" fmla="*/ 639898 h 704230"/>
                <a:gd name="connsiteX32" fmla="*/ 73419 w 926212"/>
                <a:gd name="connsiteY32" fmla="*/ 639898 h 704230"/>
                <a:gd name="connsiteX33" fmla="*/ 7683 w 926212"/>
                <a:gd name="connsiteY33" fmla="*/ 574163 h 704230"/>
                <a:gd name="connsiteX34" fmla="*/ 7683 w 926212"/>
                <a:gd name="connsiteY34" fmla="*/ 537064 h 704230"/>
                <a:gd name="connsiteX35" fmla="*/ 307242 w 926212"/>
                <a:gd name="connsiteY35" fmla="*/ 237505 h 704230"/>
                <a:gd name="connsiteX36" fmla="*/ 48648 w 926212"/>
                <a:gd name="connsiteY36" fmla="*/ 237505 h 704230"/>
                <a:gd name="connsiteX37" fmla="*/ 22415 w 926212"/>
                <a:gd name="connsiteY37" fmla="*/ 211272 h 704230"/>
                <a:gd name="connsiteX38" fmla="*/ 22415 w 926212"/>
                <a:gd name="connsiteY38" fmla="*/ 118308 h 704230"/>
                <a:gd name="connsiteX39" fmla="*/ 48648 w 926212"/>
                <a:gd name="connsiteY39" fmla="*/ 92075 h 704230"/>
                <a:gd name="connsiteX40" fmla="*/ 397065 w 926212"/>
                <a:gd name="connsiteY40" fmla="*/ 92075 h 704230"/>
                <a:gd name="connsiteX41" fmla="*/ 397065 w 926212"/>
                <a:gd name="connsiteY41" fmla="*/ 24054 h 704230"/>
                <a:gd name="connsiteX42" fmla="*/ 421119 w 926212"/>
                <a:gd name="connsiteY42" fmla="*/ 0 h 70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6212" h="704230">
                  <a:moveTo>
                    <a:pt x="530415" y="354619"/>
                  </a:moveTo>
                  <a:lnTo>
                    <a:pt x="530415" y="485775"/>
                  </a:lnTo>
                  <a:lnTo>
                    <a:pt x="661571" y="485775"/>
                  </a:lnTo>
                  <a:close/>
                  <a:moveTo>
                    <a:pt x="397065" y="353351"/>
                  </a:moveTo>
                  <a:lnTo>
                    <a:pt x="264641" y="485775"/>
                  </a:lnTo>
                  <a:lnTo>
                    <a:pt x="397065" y="485775"/>
                  </a:lnTo>
                  <a:close/>
                  <a:moveTo>
                    <a:pt x="421119" y="0"/>
                  </a:moveTo>
                  <a:lnTo>
                    <a:pt x="506361" y="0"/>
                  </a:lnTo>
                  <a:cubicBezTo>
                    <a:pt x="519646" y="0"/>
                    <a:pt x="530415" y="10769"/>
                    <a:pt x="530415" y="24054"/>
                  </a:cubicBezTo>
                  <a:lnTo>
                    <a:pt x="530415" y="92075"/>
                  </a:lnTo>
                  <a:lnTo>
                    <a:pt x="878832" y="92075"/>
                  </a:lnTo>
                  <a:cubicBezTo>
                    <a:pt x="893320" y="92075"/>
                    <a:pt x="905065" y="103820"/>
                    <a:pt x="905065" y="118308"/>
                  </a:cubicBezTo>
                  <a:lnTo>
                    <a:pt x="905065" y="211272"/>
                  </a:lnTo>
                  <a:cubicBezTo>
                    <a:pt x="905065" y="225760"/>
                    <a:pt x="893320" y="237505"/>
                    <a:pt x="878832" y="237505"/>
                  </a:cubicBezTo>
                  <a:lnTo>
                    <a:pt x="618970" y="237505"/>
                  </a:lnTo>
                  <a:lnTo>
                    <a:pt x="918529" y="537064"/>
                  </a:lnTo>
                  <a:cubicBezTo>
                    <a:pt x="928773" y="547308"/>
                    <a:pt x="928773" y="563918"/>
                    <a:pt x="918529" y="574163"/>
                  </a:cubicBezTo>
                  <a:lnTo>
                    <a:pt x="852793" y="639898"/>
                  </a:lnTo>
                  <a:cubicBezTo>
                    <a:pt x="842549" y="650143"/>
                    <a:pt x="825939" y="650143"/>
                    <a:pt x="815694" y="639898"/>
                  </a:cubicBezTo>
                  <a:lnTo>
                    <a:pt x="727265" y="551469"/>
                  </a:lnTo>
                  <a:lnTo>
                    <a:pt x="727265" y="595447"/>
                  </a:lnTo>
                  <a:cubicBezTo>
                    <a:pt x="727265" y="615196"/>
                    <a:pt x="711256" y="631205"/>
                    <a:pt x="691507" y="631205"/>
                  </a:cubicBezTo>
                  <a:lnTo>
                    <a:pt x="530415" y="631205"/>
                  </a:lnTo>
                  <a:lnTo>
                    <a:pt x="530415" y="680176"/>
                  </a:lnTo>
                  <a:cubicBezTo>
                    <a:pt x="530415" y="693461"/>
                    <a:pt x="519646" y="704230"/>
                    <a:pt x="506361" y="704230"/>
                  </a:cubicBezTo>
                  <a:lnTo>
                    <a:pt x="421119" y="704230"/>
                  </a:lnTo>
                  <a:cubicBezTo>
                    <a:pt x="407834" y="704230"/>
                    <a:pt x="397065" y="693461"/>
                    <a:pt x="397065" y="680176"/>
                  </a:cubicBezTo>
                  <a:lnTo>
                    <a:pt x="397065" y="631205"/>
                  </a:lnTo>
                  <a:lnTo>
                    <a:pt x="235973" y="631205"/>
                  </a:lnTo>
                  <a:cubicBezTo>
                    <a:pt x="216224" y="631205"/>
                    <a:pt x="200215" y="615196"/>
                    <a:pt x="200215" y="595447"/>
                  </a:cubicBezTo>
                  <a:lnTo>
                    <a:pt x="200215" y="550201"/>
                  </a:lnTo>
                  <a:lnTo>
                    <a:pt x="110518" y="639898"/>
                  </a:lnTo>
                  <a:cubicBezTo>
                    <a:pt x="100273" y="650143"/>
                    <a:pt x="83663" y="650143"/>
                    <a:pt x="73419" y="639898"/>
                  </a:cubicBezTo>
                  <a:lnTo>
                    <a:pt x="7683" y="574163"/>
                  </a:lnTo>
                  <a:cubicBezTo>
                    <a:pt x="-2561" y="563918"/>
                    <a:pt x="-2561" y="547308"/>
                    <a:pt x="7683" y="537064"/>
                  </a:cubicBezTo>
                  <a:lnTo>
                    <a:pt x="307242" y="237505"/>
                  </a:lnTo>
                  <a:lnTo>
                    <a:pt x="48648" y="237505"/>
                  </a:lnTo>
                  <a:cubicBezTo>
                    <a:pt x="34160" y="237505"/>
                    <a:pt x="22415" y="225760"/>
                    <a:pt x="22415" y="211272"/>
                  </a:cubicBezTo>
                  <a:lnTo>
                    <a:pt x="22415" y="118308"/>
                  </a:lnTo>
                  <a:cubicBezTo>
                    <a:pt x="22415" y="103820"/>
                    <a:pt x="34160" y="92075"/>
                    <a:pt x="48648" y="92075"/>
                  </a:cubicBezTo>
                  <a:lnTo>
                    <a:pt x="397065" y="92075"/>
                  </a:lnTo>
                  <a:lnTo>
                    <a:pt x="397065" y="24054"/>
                  </a:lnTo>
                  <a:cubicBezTo>
                    <a:pt x="397065" y="10769"/>
                    <a:pt x="407834" y="0"/>
                    <a:pt x="42111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EEEF0DA3-3D04-4EAA-89F1-4E185DB6F3D7}"/>
                </a:ext>
              </a:extLst>
            </p:cNvPr>
            <p:cNvSpPr/>
            <p:nvPr/>
          </p:nvSpPr>
          <p:spPr>
            <a:xfrm rot="5400000">
              <a:off x="2866776" y="5408724"/>
              <a:ext cx="238028" cy="329212"/>
            </a:xfrm>
            <a:custGeom>
              <a:avLst/>
              <a:gdLst>
                <a:gd name="connsiteX0" fmla="*/ 0 w 672307"/>
                <a:gd name="connsiteY0" fmla="*/ 523550 h 929854"/>
                <a:gd name="connsiteX1" fmla="*/ 0 w 672307"/>
                <a:gd name="connsiteY1" fmla="*/ 406305 h 929854"/>
                <a:gd name="connsiteX2" fmla="*/ 15779 w 672307"/>
                <a:gd name="connsiteY2" fmla="*/ 390526 h 929854"/>
                <a:gd name="connsiteX3" fmla="*/ 247466 w 672307"/>
                <a:gd name="connsiteY3" fmla="*/ 390526 h 929854"/>
                <a:gd name="connsiteX4" fmla="*/ 247466 w 672307"/>
                <a:gd name="connsiteY4" fmla="*/ 25304 h 929854"/>
                <a:gd name="connsiteX5" fmla="*/ 272770 w 672307"/>
                <a:gd name="connsiteY5" fmla="*/ 0 h 929854"/>
                <a:gd name="connsiteX6" fmla="*/ 370965 w 672307"/>
                <a:gd name="connsiteY6" fmla="*/ 0 h 929854"/>
                <a:gd name="connsiteX7" fmla="*/ 396269 w 672307"/>
                <a:gd name="connsiteY7" fmla="*/ 25304 h 929854"/>
                <a:gd name="connsiteX8" fmla="*/ 396269 w 672307"/>
                <a:gd name="connsiteY8" fmla="*/ 390526 h 929854"/>
                <a:gd name="connsiteX9" fmla="*/ 656528 w 672307"/>
                <a:gd name="connsiteY9" fmla="*/ 390526 h 929854"/>
                <a:gd name="connsiteX10" fmla="*/ 672307 w 672307"/>
                <a:gd name="connsiteY10" fmla="*/ 406305 h 929854"/>
                <a:gd name="connsiteX11" fmla="*/ 672307 w 672307"/>
                <a:gd name="connsiteY11" fmla="*/ 523550 h 929854"/>
                <a:gd name="connsiteX12" fmla="*/ 656528 w 672307"/>
                <a:gd name="connsiteY12" fmla="*/ 539329 h 929854"/>
                <a:gd name="connsiteX13" fmla="*/ 396269 w 672307"/>
                <a:gd name="connsiteY13" fmla="*/ 539329 h 929854"/>
                <a:gd name="connsiteX14" fmla="*/ 396269 w 672307"/>
                <a:gd name="connsiteY14" fmla="*/ 904550 h 929854"/>
                <a:gd name="connsiteX15" fmla="*/ 370965 w 672307"/>
                <a:gd name="connsiteY15" fmla="*/ 929854 h 929854"/>
                <a:gd name="connsiteX16" fmla="*/ 272770 w 672307"/>
                <a:gd name="connsiteY16" fmla="*/ 929854 h 929854"/>
                <a:gd name="connsiteX17" fmla="*/ 247466 w 672307"/>
                <a:gd name="connsiteY17" fmla="*/ 904550 h 929854"/>
                <a:gd name="connsiteX18" fmla="*/ 247466 w 672307"/>
                <a:gd name="connsiteY18" fmla="*/ 539329 h 929854"/>
                <a:gd name="connsiteX19" fmla="*/ 15779 w 672307"/>
                <a:gd name="connsiteY19" fmla="*/ 539329 h 929854"/>
                <a:gd name="connsiteX20" fmla="*/ 0 w 672307"/>
                <a:gd name="connsiteY20" fmla="*/ 523550 h 9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2307" h="929854">
                  <a:moveTo>
                    <a:pt x="0" y="523550"/>
                  </a:moveTo>
                  <a:lnTo>
                    <a:pt x="0" y="406305"/>
                  </a:lnTo>
                  <a:cubicBezTo>
                    <a:pt x="0" y="397590"/>
                    <a:pt x="7064" y="390526"/>
                    <a:pt x="15779" y="390526"/>
                  </a:cubicBezTo>
                  <a:lnTo>
                    <a:pt x="247466" y="390526"/>
                  </a:lnTo>
                  <a:lnTo>
                    <a:pt x="247466" y="25304"/>
                  </a:lnTo>
                  <a:cubicBezTo>
                    <a:pt x="247466" y="11329"/>
                    <a:pt x="258795" y="0"/>
                    <a:pt x="272770" y="0"/>
                  </a:cubicBezTo>
                  <a:lnTo>
                    <a:pt x="370965" y="0"/>
                  </a:lnTo>
                  <a:cubicBezTo>
                    <a:pt x="384940" y="0"/>
                    <a:pt x="396269" y="11329"/>
                    <a:pt x="396269" y="25304"/>
                  </a:cubicBezTo>
                  <a:lnTo>
                    <a:pt x="396269" y="390526"/>
                  </a:lnTo>
                  <a:lnTo>
                    <a:pt x="656528" y="390526"/>
                  </a:lnTo>
                  <a:cubicBezTo>
                    <a:pt x="665243" y="390526"/>
                    <a:pt x="672307" y="397590"/>
                    <a:pt x="672307" y="406305"/>
                  </a:cubicBezTo>
                  <a:lnTo>
                    <a:pt x="672307" y="523550"/>
                  </a:lnTo>
                  <a:cubicBezTo>
                    <a:pt x="672307" y="532265"/>
                    <a:pt x="665243" y="539329"/>
                    <a:pt x="656528" y="539329"/>
                  </a:cubicBezTo>
                  <a:lnTo>
                    <a:pt x="396269" y="539329"/>
                  </a:lnTo>
                  <a:lnTo>
                    <a:pt x="396269" y="904550"/>
                  </a:lnTo>
                  <a:cubicBezTo>
                    <a:pt x="396269" y="918525"/>
                    <a:pt x="384940" y="929854"/>
                    <a:pt x="370965" y="929854"/>
                  </a:cubicBezTo>
                  <a:lnTo>
                    <a:pt x="272770" y="929854"/>
                  </a:lnTo>
                  <a:cubicBezTo>
                    <a:pt x="258795" y="929854"/>
                    <a:pt x="247466" y="918525"/>
                    <a:pt x="247466" y="904550"/>
                  </a:cubicBezTo>
                  <a:lnTo>
                    <a:pt x="247466" y="539329"/>
                  </a:lnTo>
                  <a:lnTo>
                    <a:pt x="15779" y="539329"/>
                  </a:lnTo>
                  <a:cubicBezTo>
                    <a:pt x="7064" y="539329"/>
                    <a:pt x="0" y="532265"/>
                    <a:pt x="0" y="52355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4283C991-9B6E-4E7C-9B66-6D42289760D1}"/>
                </a:ext>
              </a:extLst>
            </p:cNvPr>
            <p:cNvSpPr/>
            <p:nvPr/>
          </p:nvSpPr>
          <p:spPr>
            <a:xfrm rot="5400000">
              <a:off x="3344746" y="5388637"/>
              <a:ext cx="218199" cy="311230"/>
            </a:xfrm>
            <a:custGeom>
              <a:avLst/>
              <a:gdLst>
                <a:gd name="connsiteX0" fmla="*/ 148804 w 616292"/>
                <a:gd name="connsiteY0" fmla="*/ 370650 h 879054"/>
                <a:gd name="connsiteX1" fmla="*/ 314323 w 616292"/>
                <a:gd name="connsiteY1" fmla="*/ 370650 h 879054"/>
                <a:gd name="connsiteX2" fmla="*/ 314323 w 616292"/>
                <a:gd name="connsiteY2" fmla="*/ 144804 h 879054"/>
                <a:gd name="connsiteX3" fmla="*/ 148804 w 616292"/>
                <a:gd name="connsiteY3" fmla="*/ 144804 h 879054"/>
                <a:gd name="connsiteX4" fmla="*/ 148804 w 616292"/>
                <a:gd name="connsiteY4" fmla="*/ 735806 h 879054"/>
                <a:gd name="connsiteX5" fmla="*/ 314323 w 616292"/>
                <a:gd name="connsiteY5" fmla="*/ 735806 h 879054"/>
                <a:gd name="connsiteX6" fmla="*/ 314323 w 616292"/>
                <a:gd name="connsiteY6" fmla="*/ 513898 h 879054"/>
                <a:gd name="connsiteX7" fmla="*/ 148804 w 616292"/>
                <a:gd name="connsiteY7" fmla="*/ 513898 h 879054"/>
                <a:gd name="connsiteX8" fmla="*/ 0 w 616292"/>
                <a:gd name="connsiteY8" fmla="*/ 852161 h 879054"/>
                <a:gd name="connsiteX9" fmla="*/ 0 w 616292"/>
                <a:gd name="connsiteY9" fmla="*/ 25304 h 879054"/>
                <a:gd name="connsiteX10" fmla="*/ 25304 w 616292"/>
                <a:gd name="connsiteY10" fmla="*/ 0 h 879054"/>
                <a:gd name="connsiteX11" fmla="*/ 123500 w 616292"/>
                <a:gd name="connsiteY11" fmla="*/ 0 h 879054"/>
                <a:gd name="connsiteX12" fmla="*/ 127255 w 616292"/>
                <a:gd name="connsiteY12" fmla="*/ 1556 h 879054"/>
                <a:gd name="connsiteX13" fmla="*/ 591933 w 616292"/>
                <a:gd name="connsiteY13" fmla="*/ 1556 h 879054"/>
                <a:gd name="connsiteX14" fmla="*/ 616292 w 616292"/>
                <a:gd name="connsiteY14" fmla="*/ 25915 h 879054"/>
                <a:gd name="connsiteX15" fmla="*/ 616292 w 616292"/>
                <a:gd name="connsiteY15" fmla="*/ 120445 h 879054"/>
                <a:gd name="connsiteX16" fmla="*/ 591933 w 616292"/>
                <a:gd name="connsiteY16" fmla="*/ 144804 h 879054"/>
                <a:gd name="connsiteX17" fmla="*/ 463126 w 616292"/>
                <a:gd name="connsiteY17" fmla="*/ 144804 h 879054"/>
                <a:gd name="connsiteX18" fmla="*/ 463126 w 616292"/>
                <a:gd name="connsiteY18" fmla="*/ 735806 h 879054"/>
                <a:gd name="connsiteX19" fmla="*/ 591933 w 616292"/>
                <a:gd name="connsiteY19" fmla="*/ 735806 h 879054"/>
                <a:gd name="connsiteX20" fmla="*/ 616292 w 616292"/>
                <a:gd name="connsiteY20" fmla="*/ 760165 h 879054"/>
                <a:gd name="connsiteX21" fmla="*/ 616292 w 616292"/>
                <a:gd name="connsiteY21" fmla="*/ 854695 h 879054"/>
                <a:gd name="connsiteX22" fmla="*/ 591933 w 616292"/>
                <a:gd name="connsiteY22" fmla="*/ 879054 h 879054"/>
                <a:gd name="connsiteX23" fmla="*/ 64587 w 616292"/>
                <a:gd name="connsiteY23" fmla="*/ 879054 h 879054"/>
                <a:gd name="connsiteX24" fmla="*/ 60750 w 616292"/>
                <a:gd name="connsiteY24" fmla="*/ 877465 h 879054"/>
                <a:gd name="connsiteX25" fmla="*/ 25304 w 616292"/>
                <a:gd name="connsiteY25" fmla="*/ 877465 h 879054"/>
                <a:gd name="connsiteX26" fmla="*/ 0 w 616292"/>
                <a:gd name="connsiteY26" fmla="*/ 852161 h 87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6292" h="879054">
                  <a:moveTo>
                    <a:pt x="148804" y="370650"/>
                  </a:moveTo>
                  <a:lnTo>
                    <a:pt x="314323" y="370650"/>
                  </a:lnTo>
                  <a:lnTo>
                    <a:pt x="314323" y="144804"/>
                  </a:lnTo>
                  <a:lnTo>
                    <a:pt x="148804" y="144804"/>
                  </a:lnTo>
                  <a:close/>
                  <a:moveTo>
                    <a:pt x="148804" y="735806"/>
                  </a:moveTo>
                  <a:lnTo>
                    <a:pt x="314323" y="735806"/>
                  </a:lnTo>
                  <a:lnTo>
                    <a:pt x="314323" y="513898"/>
                  </a:lnTo>
                  <a:lnTo>
                    <a:pt x="148804" y="513898"/>
                  </a:lnTo>
                  <a:close/>
                  <a:moveTo>
                    <a:pt x="0" y="852161"/>
                  </a:moveTo>
                  <a:lnTo>
                    <a:pt x="0" y="25304"/>
                  </a:lnTo>
                  <a:cubicBezTo>
                    <a:pt x="0" y="11329"/>
                    <a:pt x="11329" y="0"/>
                    <a:pt x="25304" y="0"/>
                  </a:cubicBezTo>
                  <a:lnTo>
                    <a:pt x="123500" y="0"/>
                  </a:lnTo>
                  <a:lnTo>
                    <a:pt x="127255" y="1556"/>
                  </a:lnTo>
                  <a:lnTo>
                    <a:pt x="591933" y="1556"/>
                  </a:lnTo>
                  <a:cubicBezTo>
                    <a:pt x="605386" y="1556"/>
                    <a:pt x="616292" y="12462"/>
                    <a:pt x="616292" y="25915"/>
                  </a:cubicBezTo>
                  <a:lnTo>
                    <a:pt x="616292" y="120445"/>
                  </a:lnTo>
                  <a:cubicBezTo>
                    <a:pt x="616292" y="133898"/>
                    <a:pt x="605386" y="144804"/>
                    <a:pt x="591933" y="144804"/>
                  </a:cubicBezTo>
                  <a:lnTo>
                    <a:pt x="463126" y="144804"/>
                  </a:lnTo>
                  <a:lnTo>
                    <a:pt x="463126" y="735806"/>
                  </a:lnTo>
                  <a:lnTo>
                    <a:pt x="591933" y="735806"/>
                  </a:lnTo>
                  <a:cubicBezTo>
                    <a:pt x="605386" y="735806"/>
                    <a:pt x="616292" y="746712"/>
                    <a:pt x="616292" y="760165"/>
                  </a:cubicBezTo>
                  <a:lnTo>
                    <a:pt x="616292" y="854695"/>
                  </a:lnTo>
                  <a:cubicBezTo>
                    <a:pt x="616292" y="868148"/>
                    <a:pt x="605386" y="879054"/>
                    <a:pt x="591933" y="879054"/>
                  </a:cubicBezTo>
                  <a:lnTo>
                    <a:pt x="64587" y="879054"/>
                  </a:lnTo>
                  <a:lnTo>
                    <a:pt x="60750" y="877465"/>
                  </a:lnTo>
                  <a:lnTo>
                    <a:pt x="25304" y="877465"/>
                  </a:lnTo>
                  <a:cubicBezTo>
                    <a:pt x="11329" y="877465"/>
                    <a:pt x="0" y="866136"/>
                    <a:pt x="0" y="8521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9955832-B2A6-410A-A778-9BE220712645}"/>
                </a:ext>
              </a:extLst>
            </p:cNvPr>
            <p:cNvSpPr/>
            <p:nvPr/>
          </p:nvSpPr>
          <p:spPr>
            <a:xfrm rot="5400000">
              <a:off x="2386607" y="5397712"/>
              <a:ext cx="225785" cy="328367"/>
            </a:xfrm>
            <a:custGeom>
              <a:avLst/>
              <a:gdLst>
                <a:gd name="connsiteX0" fmla="*/ 384549 w 637728"/>
                <a:gd name="connsiteY0" fmla="*/ 525893 h 927471"/>
                <a:gd name="connsiteX1" fmla="*/ 488925 w 637728"/>
                <a:gd name="connsiteY1" fmla="*/ 565408 h 927471"/>
                <a:gd name="connsiteX2" fmla="*/ 488925 w 637728"/>
                <a:gd name="connsiteY2" fmla="*/ 279317 h 927471"/>
                <a:gd name="connsiteX3" fmla="*/ 384549 w 637728"/>
                <a:gd name="connsiteY3" fmla="*/ 307285 h 927471"/>
                <a:gd name="connsiteX4" fmla="*/ 0 w 637728"/>
                <a:gd name="connsiteY4" fmla="*/ 842635 h 927471"/>
                <a:gd name="connsiteX5" fmla="*/ 0 w 637728"/>
                <a:gd name="connsiteY5" fmla="*/ 136800 h 927471"/>
                <a:gd name="connsiteX6" fmla="*/ 25304 w 637728"/>
                <a:gd name="connsiteY6" fmla="*/ 111496 h 927471"/>
                <a:gd name="connsiteX7" fmla="*/ 123499 w 637728"/>
                <a:gd name="connsiteY7" fmla="*/ 111496 h 927471"/>
                <a:gd name="connsiteX8" fmla="*/ 148803 w 637728"/>
                <a:gd name="connsiteY8" fmla="*/ 136800 h 927471"/>
                <a:gd name="connsiteX9" fmla="*/ 148803 w 637728"/>
                <a:gd name="connsiteY9" fmla="*/ 436644 h 927471"/>
                <a:gd name="connsiteX10" fmla="*/ 235746 w 637728"/>
                <a:gd name="connsiteY10" fmla="*/ 469559 h 927471"/>
                <a:gd name="connsiteX11" fmla="*/ 235746 w 637728"/>
                <a:gd name="connsiteY11" fmla="*/ 215804 h 927471"/>
                <a:gd name="connsiteX12" fmla="*/ 240550 w 637728"/>
                <a:gd name="connsiteY12" fmla="*/ 204205 h 927471"/>
                <a:gd name="connsiteX13" fmla="*/ 241194 w 637728"/>
                <a:gd name="connsiteY13" fmla="*/ 199317 h 927471"/>
                <a:gd name="connsiteX14" fmla="*/ 256558 w 637728"/>
                <a:gd name="connsiteY14" fmla="*/ 187528 h 927471"/>
                <a:gd name="connsiteX15" fmla="*/ 488925 w 637728"/>
                <a:gd name="connsiteY15" fmla="*/ 125265 h 927471"/>
                <a:gd name="connsiteX16" fmla="*/ 488925 w 637728"/>
                <a:gd name="connsiteY16" fmla="*/ 25304 h 927471"/>
                <a:gd name="connsiteX17" fmla="*/ 514229 w 637728"/>
                <a:gd name="connsiteY17" fmla="*/ 0 h 927471"/>
                <a:gd name="connsiteX18" fmla="*/ 612424 w 637728"/>
                <a:gd name="connsiteY18" fmla="*/ 0 h 927471"/>
                <a:gd name="connsiteX19" fmla="*/ 637728 w 637728"/>
                <a:gd name="connsiteY19" fmla="*/ 25304 h 927471"/>
                <a:gd name="connsiteX20" fmla="*/ 637728 w 637728"/>
                <a:gd name="connsiteY20" fmla="*/ 902167 h 927471"/>
                <a:gd name="connsiteX21" fmla="*/ 612424 w 637728"/>
                <a:gd name="connsiteY21" fmla="*/ 927471 h 927471"/>
                <a:gd name="connsiteX22" fmla="*/ 514229 w 637728"/>
                <a:gd name="connsiteY22" fmla="*/ 927471 h 927471"/>
                <a:gd name="connsiteX23" fmla="*/ 488925 w 637728"/>
                <a:gd name="connsiteY23" fmla="*/ 902167 h 927471"/>
                <a:gd name="connsiteX24" fmla="*/ 488925 w 637728"/>
                <a:gd name="connsiteY24" fmla="*/ 724518 h 927471"/>
                <a:gd name="connsiteX25" fmla="*/ 384549 w 637728"/>
                <a:gd name="connsiteY25" fmla="*/ 685003 h 927471"/>
                <a:gd name="connsiteX26" fmla="*/ 384549 w 637728"/>
                <a:gd name="connsiteY26" fmla="*/ 765272 h 927471"/>
                <a:gd name="connsiteX27" fmla="*/ 359245 w 637728"/>
                <a:gd name="connsiteY27" fmla="*/ 790576 h 927471"/>
                <a:gd name="connsiteX28" fmla="*/ 261050 w 637728"/>
                <a:gd name="connsiteY28" fmla="*/ 790576 h 927471"/>
                <a:gd name="connsiteX29" fmla="*/ 235746 w 637728"/>
                <a:gd name="connsiteY29" fmla="*/ 765272 h 927471"/>
                <a:gd name="connsiteX30" fmla="*/ 235746 w 637728"/>
                <a:gd name="connsiteY30" fmla="*/ 628669 h 927471"/>
                <a:gd name="connsiteX31" fmla="*/ 148803 w 637728"/>
                <a:gd name="connsiteY31" fmla="*/ 595754 h 927471"/>
                <a:gd name="connsiteX32" fmla="*/ 148803 w 637728"/>
                <a:gd name="connsiteY32" fmla="*/ 842635 h 927471"/>
                <a:gd name="connsiteX33" fmla="*/ 123499 w 637728"/>
                <a:gd name="connsiteY33" fmla="*/ 867939 h 927471"/>
                <a:gd name="connsiteX34" fmla="*/ 25304 w 637728"/>
                <a:gd name="connsiteY34" fmla="*/ 867939 h 927471"/>
                <a:gd name="connsiteX35" fmla="*/ 0 w 637728"/>
                <a:gd name="connsiteY35" fmla="*/ 842635 h 92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7728" h="927471">
                  <a:moveTo>
                    <a:pt x="384549" y="525893"/>
                  </a:moveTo>
                  <a:lnTo>
                    <a:pt x="488925" y="565408"/>
                  </a:lnTo>
                  <a:lnTo>
                    <a:pt x="488925" y="279317"/>
                  </a:lnTo>
                  <a:lnTo>
                    <a:pt x="384549" y="307285"/>
                  </a:lnTo>
                  <a:close/>
                  <a:moveTo>
                    <a:pt x="0" y="842635"/>
                  </a:moveTo>
                  <a:lnTo>
                    <a:pt x="0" y="136800"/>
                  </a:lnTo>
                  <a:cubicBezTo>
                    <a:pt x="0" y="122825"/>
                    <a:pt x="11329" y="111496"/>
                    <a:pt x="25304" y="111496"/>
                  </a:cubicBezTo>
                  <a:lnTo>
                    <a:pt x="123499" y="111496"/>
                  </a:lnTo>
                  <a:cubicBezTo>
                    <a:pt x="137474" y="111496"/>
                    <a:pt x="148803" y="122825"/>
                    <a:pt x="148803" y="136800"/>
                  </a:cubicBezTo>
                  <a:lnTo>
                    <a:pt x="148803" y="436644"/>
                  </a:lnTo>
                  <a:lnTo>
                    <a:pt x="235746" y="469559"/>
                  </a:lnTo>
                  <a:lnTo>
                    <a:pt x="235746" y="215804"/>
                  </a:lnTo>
                  <a:lnTo>
                    <a:pt x="240550" y="204205"/>
                  </a:lnTo>
                  <a:lnTo>
                    <a:pt x="241194" y="199317"/>
                  </a:lnTo>
                  <a:cubicBezTo>
                    <a:pt x="244431" y="193709"/>
                    <a:pt x="249809" y="189336"/>
                    <a:pt x="256558" y="187528"/>
                  </a:cubicBezTo>
                  <a:lnTo>
                    <a:pt x="488925" y="125265"/>
                  </a:lnTo>
                  <a:lnTo>
                    <a:pt x="488925" y="25304"/>
                  </a:lnTo>
                  <a:cubicBezTo>
                    <a:pt x="488925" y="11329"/>
                    <a:pt x="500254" y="0"/>
                    <a:pt x="514229" y="0"/>
                  </a:cubicBezTo>
                  <a:lnTo>
                    <a:pt x="612424" y="0"/>
                  </a:lnTo>
                  <a:cubicBezTo>
                    <a:pt x="626399" y="0"/>
                    <a:pt x="637728" y="11329"/>
                    <a:pt x="637728" y="25304"/>
                  </a:cubicBezTo>
                  <a:lnTo>
                    <a:pt x="637728" y="902167"/>
                  </a:lnTo>
                  <a:cubicBezTo>
                    <a:pt x="637728" y="916142"/>
                    <a:pt x="626399" y="927471"/>
                    <a:pt x="612424" y="927471"/>
                  </a:cubicBezTo>
                  <a:lnTo>
                    <a:pt x="514229" y="927471"/>
                  </a:lnTo>
                  <a:cubicBezTo>
                    <a:pt x="500254" y="927471"/>
                    <a:pt x="488925" y="916142"/>
                    <a:pt x="488925" y="902167"/>
                  </a:cubicBezTo>
                  <a:lnTo>
                    <a:pt x="488925" y="724518"/>
                  </a:lnTo>
                  <a:lnTo>
                    <a:pt x="384549" y="685003"/>
                  </a:lnTo>
                  <a:lnTo>
                    <a:pt x="384549" y="765272"/>
                  </a:lnTo>
                  <a:cubicBezTo>
                    <a:pt x="384549" y="779247"/>
                    <a:pt x="373220" y="790576"/>
                    <a:pt x="359245" y="790576"/>
                  </a:cubicBezTo>
                  <a:lnTo>
                    <a:pt x="261050" y="790576"/>
                  </a:lnTo>
                  <a:cubicBezTo>
                    <a:pt x="247075" y="790576"/>
                    <a:pt x="235746" y="779247"/>
                    <a:pt x="235746" y="765272"/>
                  </a:cubicBezTo>
                  <a:lnTo>
                    <a:pt x="235746" y="628669"/>
                  </a:lnTo>
                  <a:lnTo>
                    <a:pt x="148803" y="595754"/>
                  </a:lnTo>
                  <a:lnTo>
                    <a:pt x="148803" y="842635"/>
                  </a:lnTo>
                  <a:cubicBezTo>
                    <a:pt x="148803" y="856610"/>
                    <a:pt x="137474" y="867939"/>
                    <a:pt x="123499" y="867939"/>
                  </a:cubicBezTo>
                  <a:lnTo>
                    <a:pt x="25304" y="867939"/>
                  </a:lnTo>
                  <a:cubicBezTo>
                    <a:pt x="11329" y="867939"/>
                    <a:pt x="0" y="856610"/>
                    <a:pt x="0" y="84263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E373EF6C-1B63-4485-9E20-D43F191BE76C}"/>
                </a:ext>
              </a:extLst>
            </p:cNvPr>
            <p:cNvSpPr/>
            <p:nvPr/>
          </p:nvSpPr>
          <p:spPr>
            <a:xfrm rot="9337013">
              <a:off x="3590380" y="4741056"/>
              <a:ext cx="586895" cy="502039"/>
            </a:xfrm>
            <a:custGeom>
              <a:avLst/>
              <a:gdLst>
                <a:gd name="connsiteX0" fmla="*/ 58708 w 586895"/>
                <a:gd name="connsiteY0" fmla="*/ 405523 h 502039"/>
                <a:gd name="connsiteX1" fmla="*/ 11943 w 586895"/>
                <a:gd name="connsiteY1" fmla="*/ 260106 h 502039"/>
                <a:gd name="connsiteX2" fmla="*/ 61269 w 586895"/>
                <a:gd name="connsiteY2" fmla="*/ 164015 h 502039"/>
                <a:gd name="connsiteX3" fmla="*/ 157360 w 586895"/>
                <a:gd name="connsiteY3" fmla="*/ 213341 h 502039"/>
                <a:gd name="connsiteX4" fmla="*/ 166595 w 586895"/>
                <a:gd name="connsiteY4" fmla="*/ 220709 h 502039"/>
                <a:gd name="connsiteX5" fmla="*/ 178361 w 586895"/>
                <a:gd name="connsiteY5" fmla="*/ 212777 h 502039"/>
                <a:gd name="connsiteX6" fmla="*/ 163341 w 586895"/>
                <a:gd name="connsiteY6" fmla="*/ 186766 h 502039"/>
                <a:gd name="connsiteX7" fmla="*/ 194332 w 586895"/>
                <a:gd name="connsiteY7" fmla="*/ 71455 h 502039"/>
                <a:gd name="connsiteX8" fmla="*/ 275330 w 586895"/>
                <a:gd name="connsiteY8" fmla="*/ 0 h 502039"/>
                <a:gd name="connsiteX9" fmla="*/ 346785 w 586895"/>
                <a:gd name="connsiteY9" fmla="*/ 80998 h 502039"/>
                <a:gd name="connsiteX10" fmla="*/ 364392 w 586895"/>
                <a:gd name="connsiteY10" fmla="*/ 108297 h 502039"/>
                <a:gd name="connsiteX11" fmla="*/ 367232 w 586895"/>
                <a:gd name="connsiteY11" fmla="*/ 118370 h 502039"/>
                <a:gd name="connsiteX12" fmla="*/ 380922 w 586895"/>
                <a:gd name="connsiteY12" fmla="*/ 109141 h 502039"/>
                <a:gd name="connsiteX13" fmla="*/ 422965 w 586895"/>
                <a:gd name="connsiteY13" fmla="*/ 100653 h 502039"/>
                <a:gd name="connsiteX14" fmla="*/ 530977 w 586895"/>
                <a:gd name="connsiteY14" fmla="*/ 100652 h 502039"/>
                <a:gd name="connsiteX15" fmla="*/ 530977 w 586895"/>
                <a:gd name="connsiteY15" fmla="*/ 208665 h 502039"/>
                <a:gd name="connsiteX16" fmla="*/ 499341 w 586895"/>
                <a:gd name="connsiteY16" fmla="*/ 285040 h 502039"/>
                <a:gd name="connsiteX17" fmla="*/ 497895 w 586895"/>
                <a:gd name="connsiteY17" fmla="*/ 286015 h 502039"/>
                <a:gd name="connsiteX18" fmla="*/ 586895 w 586895"/>
                <a:gd name="connsiteY18" fmla="*/ 286015 h 502039"/>
                <a:gd name="connsiteX19" fmla="*/ 586895 w 586895"/>
                <a:gd name="connsiteY19" fmla="*/ 394027 h 502039"/>
                <a:gd name="connsiteX20" fmla="*/ 478883 w 586895"/>
                <a:gd name="connsiteY20" fmla="*/ 502039 h 502039"/>
                <a:gd name="connsiteX21" fmla="*/ 402507 w 586895"/>
                <a:gd name="connsiteY21" fmla="*/ 470403 h 502039"/>
                <a:gd name="connsiteX22" fmla="*/ 390743 w 586895"/>
                <a:gd name="connsiteY22" fmla="*/ 452955 h 502039"/>
                <a:gd name="connsiteX23" fmla="*/ 356848 w 586895"/>
                <a:gd name="connsiteY23" fmla="*/ 459798 h 502039"/>
                <a:gd name="connsiteX24" fmla="*/ 314806 w 586895"/>
                <a:gd name="connsiteY24" fmla="*/ 451310 h 502039"/>
                <a:gd name="connsiteX25" fmla="*/ 267284 w 586895"/>
                <a:gd name="connsiteY25" fmla="*/ 412177 h 502039"/>
                <a:gd name="connsiteX26" fmla="*/ 263556 w 586895"/>
                <a:gd name="connsiteY26" fmla="*/ 404424 h 502039"/>
                <a:gd name="connsiteX27" fmla="*/ 235598 w 586895"/>
                <a:gd name="connsiteY27" fmla="*/ 410068 h 502039"/>
                <a:gd name="connsiteX28" fmla="*/ 193555 w 586895"/>
                <a:gd name="connsiteY28" fmla="*/ 401580 h 502039"/>
                <a:gd name="connsiteX29" fmla="*/ 177655 w 586895"/>
                <a:gd name="connsiteY29" fmla="*/ 391933 h 502039"/>
                <a:gd name="connsiteX30" fmla="*/ 177374 w 586895"/>
                <a:gd name="connsiteY30" fmla="*/ 392285 h 502039"/>
                <a:gd name="connsiteX31" fmla="*/ 58708 w 586895"/>
                <a:gd name="connsiteY31" fmla="*/ 405523 h 50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6895" h="502039">
                  <a:moveTo>
                    <a:pt x="58708" y="405523"/>
                  </a:moveTo>
                  <a:cubicBezTo>
                    <a:pt x="5639" y="378281"/>
                    <a:pt x="-15299" y="313175"/>
                    <a:pt x="11943" y="260106"/>
                  </a:cubicBezTo>
                  <a:lnTo>
                    <a:pt x="61269" y="164015"/>
                  </a:lnTo>
                  <a:lnTo>
                    <a:pt x="157360" y="213341"/>
                  </a:lnTo>
                  <a:lnTo>
                    <a:pt x="166595" y="220709"/>
                  </a:lnTo>
                  <a:lnTo>
                    <a:pt x="178361" y="212777"/>
                  </a:lnTo>
                  <a:lnTo>
                    <a:pt x="163341" y="186766"/>
                  </a:lnTo>
                  <a:cubicBezTo>
                    <a:pt x="149991" y="146847"/>
                    <a:pt x="160781" y="101053"/>
                    <a:pt x="194332" y="71455"/>
                  </a:cubicBezTo>
                  <a:lnTo>
                    <a:pt x="275330" y="0"/>
                  </a:lnTo>
                  <a:lnTo>
                    <a:pt x="346785" y="80998"/>
                  </a:lnTo>
                  <a:cubicBezTo>
                    <a:pt x="354185" y="89385"/>
                    <a:pt x="360046" y="98600"/>
                    <a:pt x="364392" y="108297"/>
                  </a:cubicBezTo>
                  <a:lnTo>
                    <a:pt x="367232" y="118370"/>
                  </a:lnTo>
                  <a:lnTo>
                    <a:pt x="380922" y="109141"/>
                  </a:lnTo>
                  <a:cubicBezTo>
                    <a:pt x="393844" y="103675"/>
                    <a:pt x="408052" y="100653"/>
                    <a:pt x="422965" y="100653"/>
                  </a:cubicBezTo>
                  <a:lnTo>
                    <a:pt x="530977" y="100652"/>
                  </a:lnTo>
                  <a:lnTo>
                    <a:pt x="530977" y="208665"/>
                  </a:lnTo>
                  <a:cubicBezTo>
                    <a:pt x="530977" y="238491"/>
                    <a:pt x="518887" y="265494"/>
                    <a:pt x="499341" y="285040"/>
                  </a:cubicBezTo>
                  <a:lnTo>
                    <a:pt x="497895" y="286015"/>
                  </a:lnTo>
                  <a:lnTo>
                    <a:pt x="586895" y="286015"/>
                  </a:lnTo>
                  <a:lnTo>
                    <a:pt x="586895" y="394027"/>
                  </a:lnTo>
                  <a:cubicBezTo>
                    <a:pt x="586895" y="453680"/>
                    <a:pt x="538536" y="502039"/>
                    <a:pt x="478883" y="502039"/>
                  </a:cubicBezTo>
                  <a:cubicBezTo>
                    <a:pt x="449056" y="502039"/>
                    <a:pt x="422053" y="489949"/>
                    <a:pt x="402507" y="470403"/>
                  </a:cubicBezTo>
                  <a:lnTo>
                    <a:pt x="390743" y="452955"/>
                  </a:lnTo>
                  <a:lnTo>
                    <a:pt x="356848" y="459798"/>
                  </a:lnTo>
                  <a:cubicBezTo>
                    <a:pt x="341935" y="459798"/>
                    <a:pt x="327728" y="456776"/>
                    <a:pt x="314806" y="451310"/>
                  </a:cubicBezTo>
                  <a:cubicBezTo>
                    <a:pt x="295422" y="443111"/>
                    <a:pt x="278930" y="429415"/>
                    <a:pt x="267284" y="412177"/>
                  </a:cubicBezTo>
                  <a:lnTo>
                    <a:pt x="263556" y="404424"/>
                  </a:lnTo>
                  <a:lnTo>
                    <a:pt x="235598" y="410068"/>
                  </a:lnTo>
                  <a:cubicBezTo>
                    <a:pt x="220685" y="410068"/>
                    <a:pt x="206477" y="407045"/>
                    <a:pt x="193555" y="401580"/>
                  </a:cubicBezTo>
                  <a:lnTo>
                    <a:pt x="177655" y="391933"/>
                  </a:lnTo>
                  <a:lnTo>
                    <a:pt x="177374" y="392285"/>
                  </a:lnTo>
                  <a:cubicBezTo>
                    <a:pt x="145083" y="419285"/>
                    <a:pt x="98510" y="425955"/>
                    <a:pt x="58708" y="40552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B06C4324-DDA4-4A9A-9F8A-9579A1D8DD65}"/>
                </a:ext>
              </a:extLst>
            </p:cNvPr>
            <p:cNvSpPr/>
            <p:nvPr/>
          </p:nvSpPr>
          <p:spPr>
            <a:xfrm rot="11369193">
              <a:off x="3282928" y="4736181"/>
              <a:ext cx="454092" cy="673096"/>
            </a:xfrm>
            <a:custGeom>
              <a:avLst/>
              <a:gdLst>
                <a:gd name="connsiteX0" fmla="*/ 244845 w 454092"/>
                <a:gd name="connsiteY0" fmla="*/ 672066 h 673096"/>
                <a:gd name="connsiteX1" fmla="*/ 137162 w 454092"/>
                <a:gd name="connsiteY1" fmla="*/ 620480 h 673096"/>
                <a:gd name="connsiteX2" fmla="*/ 142731 w 454092"/>
                <a:gd name="connsiteY2" fmla="*/ 501208 h 673096"/>
                <a:gd name="connsiteX3" fmla="*/ 145676 w 454092"/>
                <a:gd name="connsiteY3" fmla="*/ 498530 h 673096"/>
                <a:gd name="connsiteX4" fmla="*/ 125958 w 454092"/>
                <a:gd name="connsiteY4" fmla="*/ 484851 h 673096"/>
                <a:gd name="connsiteX5" fmla="*/ 103603 w 454092"/>
                <a:gd name="connsiteY5" fmla="*/ 449997 h 673096"/>
                <a:gd name="connsiteX6" fmla="*/ 100556 w 454092"/>
                <a:gd name="connsiteY6" fmla="*/ 433800 h 673096"/>
                <a:gd name="connsiteX7" fmla="*/ 65254 w 454092"/>
                <a:gd name="connsiteY7" fmla="*/ 426347 h 673096"/>
                <a:gd name="connsiteX8" fmla="*/ 8863 w 454092"/>
                <a:gd name="connsiteY8" fmla="*/ 284385 h 673096"/>
                <a:gd name="connsiteX9" fmla="*/ 51649 w 454092"/>
                <a:gd name="connsiteY9" fmla="*/ 185208 h 673096"/>
                <a:gd name="connsiteX10" fmla="*/ 117052 w 454092"/>
                <a:gd name="connsiteY10" fmla="*/ 213424 h 673096"/>
                <a:gd name="connsiteX11" fmla="*/ 130683 w 454092"/>
                <a:gd name="connsiteY11" fmla="*/ 193206 h 673096"/>
                <a:gd name="connsiteX12" fmla="*/ 141640 w 454092"/>
                <a:gd name="connsiteY12" fmla="*/ 185819 h 673096"/>
                <a:gd name="connsiteX13" fmla="*/ 134899 w 454092"/>
                <a:gd name="connsiteY13" fmla="*/ 166123 h 673096"/>
                <a:gd name="connsiteX14" fmla="*/ 155761 w 454092"/>
                <a:gd name="connsiteY14" fmla="*/ 86129 h 673096"/>
                <a:gd name="connsiteX15" fmla="*/ 220940 w 454092"/>
                <a:gd name="connsiteY15" fmla="*/ 0 h 673096"/>
                <a:gd name="connsiteX16" fmla="*/ 307069 w 454092"/>
                <a:gd name="connsiteY16" fmla="*/ 65180 h 673096"/>
                <a:gd name="connsiteX17" fmla="*/ 329082 w 454092"/>
                <a:gd name="connsiteY17" fmla="*/ 90087 h 673096"/>
                <a:gd name="connsiteX18" fmla="*/ 390652 w 454092"/>
                <a:gd name="connsiteY18" fmla="*/ 76298 h 673096"/>
                <a:gd name="connsiteX19" fmla="*/ 414257 w 454092"/>
                <a:gd name="connsiteY19" fmla="*/ 181699 h 673096"/>
                <a:gd name="connsiteX20" fmla="*/ 400077 w 454092"/>
                <a:gd name="connsiteY20" fmla="*/ 263143 h 673096"/>
                <a:gd name="connsiteX21" fmla="*/ 392532 w 454092"/>
                <a:gd name="connsiteY21" fmla="*/ 271124 h 673096"/>
                <a:gd name="connsiteX22" fmla="*/ 454092 w 454092"/>
                <a:gd name="connsiteY22" fmla="*/ 271124 h 673096"/>
                <a:gd name="connsiteX23" fmla="*/ 454092 w 454092"/>
                <a:gd name="connsiteY23" fmla="*/ 379136 h 673096"/>
                <a:gd name="connsiteX24" fmla="*/ 346080 w 454092"/>
                <a:gd name="connsiteY24" fmla="*/ 487148 h 673096"/>
                <a:gd name="connsiteX25" fmla="*/ 304037 w 454092"/>
                <a:gd name="connsiteY25" fmla="*/ 478660 h 673096"/>
                <a:gd name="connsiteX26" fmla="*/ 292119 w 454092"/>
                <a:gd name="connsiteY26" fmla="*/ 470626 h 673096"/>
                <a:gd name="connsiteX27" fmla="*/ 288967 w 454092"/>
                <a:gd name="connsiteY27" fmla="*/ 475683 h 673096"/>
                <a:gd name="connsiteX28" fmla="*/ 293737 w 454092"/>
                <a:gd name="connsiteY28" fmla="*/ 477922 h 673096"/>
                <a:gd name="connsiteX29" fmla="*/ 322592 w 454092"/>
                <a:gd name="connsiteY29" fmla="*/ 509656 h 673096"/>
                <a:gd name="connsiteX30" fmla="*/ 378004 w 454092"/>
                <a:gd name="connsiteY30" fmla="*/ 602372 h 673096"/>
                <a:gd name="connsiteX31" fmla="*/ 285289 w 454092"/>
                <a:gd name="connsiteY31" fmla="*/ 657783 h 673096"/>
                <a:gd name="connsiteX32" fmla="*/ 244845 w 454092"/>
                <a:gd name="connsiteY32" fmla="*/ 672066 h 67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092" h="673096">
                  <a:moveTo>
                    <a:pt x="244845" y="672066"/>
                  </a:moveTo>
                  <a:cubicBezTo>
                    <a:pt x="203157" y="677879"/>
                    <a:pt x="160114" y="658883"/>
                    <a:pt x="137162" y="620480"/>
                  </a:cubicBezTo>
                  <a:cubicBezTo>
                    <a:pt x="114209" y="582076"/>
                    <a:pt x="117866" y="535171"/>
                    <a:pt x="142731" y="501208"/>
                  </a:cubicBezTo>
                  <a:lnTo>
                    <a:pt x="145676" y="498530"/>
                  </a:lnTo>
                  <a:lnTo>
                    <a:pt x="125958" y="484851"/>
                  </a:lnTo>
                  <a:cubicBezTo>
                    <a:pt x="116258" y="474713"/>
                    <a:pt x="108706" y="462842"/>
                    <a:pt x="103603" y="449997"/>
                  </a:cubicBezTo>
                  <a:lnTo>
                    <a:pt x="100556" y="433800"/>
                  </a:lnTo>
                  <a:lnTo>
                    <a:pt x="65254" y="426347"/>
                  </a:lnTo>
                  <a:cubicBezTo>
                    <a:pt x="10480" y="402717"/>
                    <a:pt x="-14767" y="339158"/>
                    <a:pt x="8863" y="284385"/>
                  </a:cubicBezTo>
                  <a:lnTo>
                    <a:pt x="51649" y="185208"/>
                  </a:lnTo>
                  <a:lnTo>
                    <a:pt x="117052" y="213424"/>
                  </a:lnTo>
                  <a:lnTo>
                    <a:pt x="130683" y="193206"/>
                  </a:lnTo>
                  <a:lnTo>
                    <a:pt x="141640" y="185819"/>
                  </a:lnTo>
                  <a:lnTo>
                    <a:pt x="134899" y="166123"/>
                  </a:lnTo>
                  <a:cubicBezTo>
                    <a:pt x="131108" y="138741"/>
                    <a:pt x="137762" y="109913"/>
                    <a:pt x="155761" y="86129"/>
                  </a:cubicBezTo>
                  <a:lnTo>
                    <a:pt x="220940" y="0"/>
                  </a:lnTo>
                  <a:lnTo>
                    <a:pt x="307069" y="65180"/>
                  </a:lnTo>
                  <a:lnTo>
                    <a:pt x="329082" y="90087"/>
                  </a:lnTo>
                  <a:lnTo>
                    <a:pt x="390652" y="76298"/>
                  </a:lnTo>
                  <a:lnTo>
                    <a:pt x="414257" y="181699"/>
                  </a:lnTo>
                  <a:cubicBezTo>
                    <a:pt x="420775" y="210805"/>
                    <a:pt x="414879" y="239797"/>
                    <a:pt x="400077" y="263143"/>
                  </a:cubicBezTo>
                  <a:lnTo>
                    <a:pt x="392532" y="271124"/>
                  </a:lnTo>
                  <a:lnTo>
                    <a:pt x="454092" y="271124"/>
                  </a:lnTo>
                  <a:lnTo>
                    <a:pt x="454092" y="379136"/>
                  </a:lnTo>
                  <a:cubicBezTo>
                    <a:pt x="454091" y="438789"/>
                    <a:pt x="405732" y="487149"/>
                    <a:pt x="346080" y="487148"/>
                  </a:cubicBezTo>
                  <a:cubicBezTo>
                    <a:pt x="331166" y="487148"/>
                    <a:pt x="316959" y="484126"/>
                    <a:pt x="304037" y="478660"/>
                  </a:cubicBezTo>
                  <a:lnTo>
                    <a:pt x="292119" y="470626"/>
                  </a:lnTo>
                  <a:lnTo>
                    <a:pt x="288967" y="475683"/>
                  </a:lnTo>
                  <a:lnTo>
                    <a:pt x="293737" y="477922"/>
                  </a:lnTo>
                  <a:cubicBezTo>
                    <a:pt x="305059" y="486210"/>
                    <a:pt x="314941" y="496855"/>
                    <a:pt x="322592" y="509656"/>
                  </a:cubicBezTo>
                  <a:lnTo>
                    <a:pt x="378004" y="602372"/>
                  </a:lnTo>
                  <a:lnTo>
                    <a:pt x="285289" y="657783"/>
                  </a:lnTo>
                  <a:cubicBezTo>
                    <a:pt x="272488" y="665434"/>
                    <a:pt x="258742" y="670128"/>
                    <a:pt x="244845" y="67206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8BD9E614-A0CC-448F-9F0E-9BBAC2F88C4B}"/>
                </a:ext>
              </a:extLst>
            </p:cNvPr>
            <p:cNvSpPr/>
            <p:nvPr/>
          </p:nvSpPr>
          <p:spPr>
            <a:xfrm rot="7369348">
              <a:off x="3200123" y="3897499"/>
              <a:ext cx="464190" cy="575672"/>
            </a:xfrm>
            <a:custGeom>
              <a:avLst/>
              <a:gdLst>
                <a:gd name="connsiteX0" fmla="*/ 0 w 464190"/>
                <a:gd name="connsiteY0" fmla="*/ 531518 h 575672"/>
                <a:gd name="connsiteX1" fmla="*/ 7556 w 464190"/>
                <a:gd name="connsiteY1" fmla="*/ 423770 h 575672"/>
                <a:gd name="connsiteX2" fmla="*/ 122860 w 464190"/>
                <a:gd name="connsiteY2" fmla="*/ 323579 h 575672"/>
                <a:gd name="connsiteX3" fmla="*/ 164206 w 464190"/>
                <a:gd name="connsiteY3" fmla="*/ 334987 h 575672"/>
                <a:gd name="connsiteX4" fmla="*/ 169258 w 464190"/>
                <a:gd name="connsiteY4" fmla="*/ 338934 h 575672"/>
                <a:gd name="connsiteX5" fmla="*/ 175536 w 464190"/>
                <a:gd name="connsiteY5" fmla="*/ 334656 h 575672"/>
                <a:gd name="connsiteX6" fmla="*/ 196809 w 464190"/>
                <a:gd name="connsiteY6" fmla="*/ 330352 h 575672"/>
                <a:gd name="connsiteX7" fmla="*/ 196177 w 464190"/>
                <a:gd name="connsiteY7" fmla="*/ 329972 h 575672"/>
                <a:gd name="connsiteX8" fmla="*/ 171618 w 464190"/>
                <a:gd name="connsiteY8" fmla="*/ 296633 h 575672"/>
                <a:gd name="connsiteX9" fmla="*/ 161354 w 464190"/>
                <a:gd name="connsiteY9" fmla="*/ 256518 h 575672"/>
                <a:gd name="connsiteX10" fmla="*/ 167238 w 464190"/>
                <a:gd name="connsiteY10" fmla="*/ 215794 h 575672"/>
                <a:gd name="connsiteX11" fmla="*/ 126334 w 464190"/>
                <a:gd name="connsiteY11" fmla="*/ 207536 h 575672"/>
                <a:gd name="connsiteX12" fmla="*/ 60365 w 464190"/>
                <a:gd name="connsiteY12" fmla="*/ 108012 h 575672"/>
                <a:gd name="connsiteX13" fmla="*/ 168377 w 464190"/>
                <a:gd name="connsiteY13" fmla="*/ 0 h 575672"/>
                <a:gd name="connsiteX14" fmla="*/ 276389 w 464190"/>
                <a:gd name="connsiteY14" fmla="*/ 0 h 575672"/>
                <a:gd name="connsiteX15" fmla="*/ 276389 w 464190"/>
                <a:gd name="connsiteY15" fmla="*/ 41395 h 575672"/>
                <a:gd name="connsiteX16" fmla="*/ 277478 w 464190"/>
                <a:gd name="connsiteY16" fmla="*/ 40767 h 575672"/>
                <a:gd name="connsiteX17" fmla="*/ 392773 w 464190"/>
                <a:gd name="connsiteY17" fmla="*/ 71813 h 575672"/>
                <a:gd name="connsiteX18" fmla="*/ 464190 w 464190"/>
                <a:gd name="connsiteY18" fmla="*/ 152845 h 575672"/>
                <a:gd name="connsiteX19" fmla="*/ 383158 w 464190"/>
                <a:gd name="connsiteY19" fmla="*/ 224263 h 575672"/>
                <a:gd name="connsiteX20" fmla="*/ 373417 w 464190"/>
                <a:gd name="connsiteY20" fmla="*/ 229881 h 575672"/>
                <a:gd name="connsiteX21" fmla="*/ 377083 w 464190"/>
                <a:gd name="connsiteY21" fmla="*/ 244207 h 575672"/>
                <a:gd name="connsiteX22" fmla="*/ 370949 w 464190"/>
                <a:gd name="connsiteY22" fmla="*/ 286656 h 575672"/>
                <a:gd name="connsiteX23" fmla="*/ 366322 w 464190"/>
                <a:gd name="connsiteY23" fmla="*/ 299626 h 575672"/>
                <a:gd name="connsiteX24" fmla="*/ 371185 w 464190"/>
                <a:gd name="connsiteY24" fmla="*/ 302553 h 575672"/>
                <a:gd name="connsiteX25" fmla="*/ 399876 w 464190"/>
                <a:gd name="connsiteY25" fmla="*/ 418458 h 575672"/>
                <a:gd name="connsiteX26" fmla="*/ 363581 w 464190"/>
                <a:gd name="connsiteY26" fmla="*/ 520189 h 575672"/>
                <a:gd name="connsiteX27" fmla="*/ 302241 w 464190"/>
                <a:gd name="connsiteY27" fmla="*/ 498304 h 575672"/>
                <a:gd name="connsiteX28" fmla="*/ 294878 w 464190"/>
                <a:gd name="connsiteY28" fmla="*/ 509575 h 575672"/>
                <a:gd name="connsiteX29" fmla="*/ 259432 w 464190"/>
                <a:gd name="connsiteY29" fmla="*/ 533724 h 575672"/>
                <a:gd name="connsiteX30" fmla="*/ 159897 w 464190"/>
                <a:gd name="connsiteY30" fmla="*/ 575672 h 575672"/>
                <a:gd name="connsiteX31" fmla="*/ 142913 w 464190"/>
                <a:gd name="connsiteY31" fmla="*/ 535371 h 575672"/>
                <a:gd name="connsiteX32" fmla="*/ 140129 w 464190"/>
                <a:gd name="connsiteY32" fmla="*/ 536477 h 575672"/>
                <a:gd name="connsiteX33" fmla="*/ 107748 w 464190"/>
                <a:gd name="connsiteY33" fmla="*/ 539074 h 57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4190" h="575672">
                  <a:moveTo>
                    <a:pt x="0" y="531518"/>
                  </a:moveTo>
                  <a:lnTo>
                    <a:pt x="7556" y="423770"/>
                  </a:lnTo>
                  <a:cubicBezTo>
                    <a:pt x="11730" y="364263"/>
                    <a:pt x="63353" y="319406"/>
                    <a:pt x="122860" y="323579"/>
                  </a:cubicBezTo>
                  <a:cubicBezTo>
                    <a:pt x="137736" y="324622"/>
                    <a:pt x="151697" y="328631"/>
                    <a:pt x="164206" y="334987"/>
                  </a:cubicBezTo>
                  <a:lnTo>
                    <a:pt x="169258" y="338934"/>
                  </a:lnTo>
                  <a:lnTo>
                    <a:pt x="175536" y="334656"/>
                  </a:lnTo>
                  <a:lnTo>
                    <a:pt x="196809" y="330352"/>
                  </a:lnTo>
                  <a:lnTo>
                    <a:pt x="196177" y="329972"/>
                  </a:lnTo>
                  <a:cubicBezTo>
                    <a:pt x="185843" y="320481"/>
                    <a:pt x="177540" y="309122"/>
                    <a:pt x="171618" y="296633"/>
                  </a:cubicBezTo>
                  <a:cubicBezTo>
                    <a:pt x="165698" y="284144"/>
                    <a:pt x="162159" y="270525"/>
                    <a:pt x="161354" y="256518"/>
                  </a:cubicBezTo>
                  <a:lnTo>
                    <a:pt x="167238" y="215794"/>
                  </a:lnTo>
                  <a:lnTo>
                    <a:pt x="126334" y="207536"/>
                  </a:lnTo>
                  <a:cubicBezTo>
                    <a:pt x="87567" y="191138"/>
                    <a:pt x="60365" y="152752"/>
                    <a:pt x="60365" y="108012"/>
                  </a:cubicBezTo>
                  <a:cubicBezTo>
                    <a:pt x="60365" y="48359"/>
                    <a:pt x="108724" y="0"/>
                    <a:pt x="168377" y="0"/>
                  </a:cubicBezTo>
                  <a:lnTo>
                    <a:pt x="276389" y="0"/>
                  </a:lnTo>
                  <a:lnTo>
                    <a:pt x="276389" y="41395"/>
                  </a:lnTo>
                  <a:lnTo>
                    <a:pt x="277478" y="40767"/>
                  </a:lnTo>
                  <a:cubicBezTo>
                    <a:pt x="317403" y="27436"/>
                    <a:pt x="363192" y="38249"/>
                    <a:pt x="392773" y="71813"/>
                  </a:cubicBezTo>
                  <a:lnTo>
                    <a:pt x="464190" y="152845"/>
                  </a:lnTo>
                  <a:lnTo>
                    <a:pt x="383158" y="224263"/>
                  </a:lnTo>
                  <a:lnTo>
                    <a:pt x="373417" y="229881"/>
                  </a:lnTo>
                  <a:lnTo>
                    <a:pt x="377083" y="244207"/>
                  </a:lnTo>
                  <a:cubicBezTo>
                    <a:pt x="377888" y="258214"/>
                    <a:pt x="375961" y="272611"/>
                    <a:pt x="370949" y="286656"/>
                  </a:cubicBezTo>
                  <a:lnTo>
                    <a:pt x="366322" y="299626"/>
                  </a:lnTo>
                  <a:lnTo>
                    <a:pt x="371185" y="302553"/>
                  </a:lnTo>
                  <a:cubicBezTo>
                    <a:pt x="402188" y="331024"/>
                    <a:pt x="414910" y="376319"/>
                    <a:pt x="399876" y="418458"/>
                  </a:cubicBezTo>
                  <a:lnTo>
                    <a:pt x="363581" y="520189"/>
                  </a:lnTo>
                  <a:lnTo>
                    <a:pt x="302241" y="498304"/>
                  </a:lnTo>
                  <a:lnTo>
                    <a:pt x="294878" y="509575"/>
                  </a:lnTo>
                  <a:cubicBezTo>
                    <a:pt x="285092" y="519630"/>
                    <a:pt x="273173" y="527933"/>
                    <a:pt x="259432" y="533724"/>
                  </a:cubicBezTo>
                  <a:lnTo>
                    <a:pt x="159897" y="575672"/>
                  </a:lnTo>
                  <a:lnTo>
                    <a:pt x="142913" y="535371"/>
                  </a:lnTo>
                  <a:lnTo>
                    <a:pt x="140129" y="536477"/>
                  </a:lnTo>
                  <a:cubicBezTo>
                    <a:pt x="129786" y="538915"/>
                    <a:pt x="118905" y="539856"/>
                    <a:pt x="107748" y="539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B373E9B-DE4D-442E-8AD6-73E4C9933676}"/>
                </a:ext>
              </a:extLst>
            </p:cNvPr>
            <p:cNvSpPr/>
            <p:nvPr/>
          </p:nvSpPr>
          <p:spPr>
            <a:xfrm rot="20300416">
              <a:off x="3568717" y="3862567"/>
              <a:ext cx="526508" cy="509838"/>
            </a:xfrm>
            <a:custGeom>
              <a:avLst/>
              <a:gdLst>
                <a:gd name="connsiteX0" fmla="*/ 262937 w 526508"/>
                <a:gd name="connsiteY0" fmla="*/ 247801 h 509838"/>
                <a:gd name="connsiteX1" fmla="*/ 263459 w 526508"/>
                <a:gd name="connsiteY1" fmla="*/ 259952 h 509838"/>
                <a:gd name="connsiteX2" fmla="*/ 266152 w 526508"/>
                <a:gd name="connsiteY2" fmla="*/ 260214 h 509838"/>
                <a:gd name="connsiteX3" fmla="*/ 216024 w 526508"/>
                <a:gd name="connsiteY3" fmla="*/ 0 h 509838"/>
                <a:gd name="connsiteX4" fmla="*/ 216024 w 526508"/>
                <a:gd name="connsiteY4" fmla="*/ 108012 h 509838"/>
                <a:gd name="connsiteX5" fmla="*/ 207536 w 526508"/>
                <a:gd name="connsiteY5" fmla="*/ 150055 h 509838"/>
                <a:gd name="connsiteX6" fmla="*/ 199593 w 526508"/>
                <a:gd name="connsiteY6" fmla="*/ 161836 h 509838"/>
                <a:gd name="connsiteX7" fmla="*/ 225740 w 526508"/>
                <a:gd name="connsiteY7" fmla="*/ 174553 h 509838"/>
                <a:gd name="connsiteX8" fmla="*/ 261929 w 526508"/>
                <a:gd name="connsiteY8" fmla="*/ 224354 h 509838"/>
                <a:gd name="connsiteX9" fmla="*/ 262800 w 526508"/>
                <a:gd name="connsiteY9" fmla="*/ 244628 h 509838"/>
                <a:gd name="connsiteX10" fmla="*/ 268358 w 526508"/>
                <a:gd name="connsiteY10" fmla="*/ 205340 h 509838"/>
                <a:gd name="connsiteX11" fmla="*/ 323205 w 526508"/>
                <a:gd name="connsiteY11" fmla="*/ 143487 h 509838"/>
                <a:gd name="connsiteX12" fmla="*/ 420339 w 526508"/>
                <a:gd name="connsiteY12" fmla="*/ 96246 h 509838"/>
                <a:gd name="connsiteX13" fmla="*/ 467579 w 526508"/>
                <a:gd name="connsiteY13" fmla="*/ 193379 h 509838"/>
                <a:gd name="connsiteX14" fmla="*/ 451783 w 526508"/>
                <a:gd name="connsiteY14" fmla="*/ 311732 h 509838"/>
                <a:gd name="connsiteX15" fmla="*/ 445636 w 526508"/>
                <a:gd name="connsiteY15" fmla="*/ 316423 h 509838"/>
                <a:gd name="connsiteX16" fmla="*/ 447572 w 526508"/>
                <a:gd name="connsiteY16" fmla="*/ 317434 h 509838"/>
                <a:gd name="connsiteX17" fmla="*/ 475061 w 526508"/>
                <a:gd name="connsiteY17" fmla="*/ 350359 h 509838"/>
                <a:gd name="connsiteX18" fmla="*/ 526508 w 526508"/>
                <a:gd name="connsiteY18" fmla="*/ 445331 h 509838"/>
                <a:gd name="connsiteX19" fmla="*/ 431536 w 526508"/>
                <a:gd name="connsiteY19" fmla="*/ 496778 h 509838"/>
                <a:gd name="connsiteX20" fmla="*/ 312604 w 526508"/>
                <a:gd name="connsiteY20" fmla="*/ 486177 h 509838"/>
                <a:gd name="connsiteX21" fmla="*/ 297289 w 526508"/>
                <a:gd name="connsiteY21" fmla="*/ 467834 h 509838"/>
                <a:gd name="connsiteX22" fmla="*/ 276352 w 526508"/>
                <a:gd name="connsiteY22" fmla="*/ 474247 h 509838"/>
                <a:gd name="connsiteX23" fmla="*/ 170943 w 526508"/>
                <a:gd name="connsiteY23" fmla="*/ 418159 h 509838"/>
                <a:gd name="connsiteX24" fmla="*/ 158381 w 526508"/>
                <a:gd name="connsiteY24" fmla="*/ 377149 h 509838"/>
                <a:gd name="connsiteX25" fmla="*/ 159429 w 526508"/>
                <a:gd name="connsiteY25" fmla="*/ 366349 h 509838"/>
                <a:gd name="connsiteX26" fmla="*/ 132992 w 526508"/>
                <a:gd name="connsiteY26" fmla="*/ 364913 h 509838"/>
                <a:gd name="connsiteX27" fmla="*/ 55520 w 526508"/>
                <a:gd name="connsiteY27" fmla="*/ 233264 h 509838"/>
                <a:gd name="connsiteX28" fmla="*/ 62748 w 526508"/>
                <a:gd name="connsiteY28" fmla="*/ 205364 h 509838"/>
                <a:gd name="connsiteX29" fmla="*/ 31636 w 526508"/>
                <a:gd name="connsiteY29" fmla="*/ 184388 h 509838"/>
                <a:gd name="connsiteX30" fmla="*/ 0 w 526508"/>
                <a:gd name="connsiteY30" fmla="*/ 108012 h 509838"/>
                <a:gd name="connsiteX31" fmla="*/ 108012 w 526508"/>
                <a:gd name="connsiteY31" fmla="*/ 0 h 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6508" h="509838">
                  <a:moveTo>
                    <a:pt x="262937" y="247801"/>
                  </a:moveTo>
                  <a:lnTo>
                    <a:pt x="263459" y="259952"/>
                  </a:lnTo>
                  <a:lnTo>
                    <a:pt x="266152" y="260214"/>
                  </a:lnTo>
                  <a:close/>
                  <a:moveTo>
                    <a:pt x="216024" y="0"/>
                  </a:moveTo>
                  <a:lnTo>
                    <a:pt x="216024" y="108012"/>
                  </a:lnTo>
                  <a:cubicBezTo>
                    <a:pt x="216024" y="122925"/>
                    <a:pt x="213001" y="137133"/>
                    <a:pt x="207536" y="150055"/>
                  </a:cubicBezTo>
                  <a:lnTo>
                    <a:pt x="199593" y="161836"/>
                  </a:lnTo>
                  <a:lnTo>
                    <a:pt x="225740" y="174553"/>
                  </a:lnTo>
                  <a:cubicBezTo>
                    <a:pt x="242448" y="187351"/>
                    <a:pt x="254978" y="204746"/>
                    <a:pt x="261929" y="224354"/>
                  </a:cubicBezTo>
                  <a:lnTo>
                    <a:pt x="262800" y="244628"/>
                  </a:lnTo>
                  <a:lnTo>
                    <a:pt x="268358" y="205340"/>
                  </a:lnTo>
                  <a:cubicBezTo>
                    <a:pt x="277387" y="179214"/>
                    <a:pt x="296383" y="156532"/>
                    <a:pt x="323205" y="143487"/>
                  </a:cubicBezTo>
                  <a:lnTo>
                    <a:pt x="420339" y="96246"/>
                  </a:lnTo>
                  <a:lnTo>
                    <a:pt x="467579" y="193379"/>
                  </a:lnTo>
                  <a:cubicBezTo>
                    <a:pt x="487147" y="233613"/>
                    <a:pt x="479474" y="280031"/>
                    <a:pt x="451783" y="311732"/>
                  </a:cubicBezTo>
                  <a:lnTo>
                    <a:pt x="445636" y="316423"/>
                  </a:lnTo>
                  <a:lnTo>
                    <a:pt x="447572" y="317434"/>
                  </a:lnTo>
                  <a:cubicBezTo>
                    <a:pt x="458533" y="326193"/>
                    <a:pt x="467958" y="337246"/>
                    <a:pt x="475061" y="350359"/>
                  </a:cubicBezTo>
                  <a:lnTo>
                    <a:pt x="526508" y="445331"/>
                  </a:lnTo>
                  <a:lnTo>
                    <a:pt x="431536" y="496778"/>
                  </a:lnTo>
                  <a:cubicBezTo>
                    <a:pt x="392197" y="518088"/>
                    <a:pt x="345488" y="512454"/>
                    <a:pt x="312604" y="486177"/>
                  </a:cubicBezTo>
                  <a:lnTo>
                    <a:pt x="297289" y="467834"/>
                  </a:lnTo>
                  <a:lnTo>
                    <a:pt x="276352" y="474247"/>
                  </a:lnTo>
                  <a:cubicBezTo>
                    <a:pt x="234455" y="478294"/>
                    <a:pt x="192253" y="457498"/>
                    <a:pt x="170943" y="418159"/>
                  </a:cubicBezTo>
                  <a:cubicBezTo>
                    <a:pt x="163840" y="405047"/>
                    <a:pt x="159730" y="391115"/>
                    <a:pt x="158381" y="377149"/>
                  </a:cubicBezTo>
                  <a:lnTo>
                    <a:pt x="159429" y="366349"/>
                  </a:lnTo>
                  <a:lnTo>
                    <a:pt x="132992" y="364913"/>
                  </a:lnTo>
                  <a:cubicBezTo>
                    <a:pt x="75245" y="349952"/>
                    <a:pt x="40560" y="291011"/>
                    <a:pt x="55520" y="233264"/>
                  </a:cubicBezTo>
                  <a:lnTo>
                    <a:pt x="62748" y="205364"/>
                  </a:lnTo>
                  <a:lnTo>
                    <a:pt x="31636" y="184388"/>
                  </a:lnTo>
                  <a:cubicBezTo>
                    <a:pt x="12090" y="164842"/>
                    <a:pt x="0" y="137839"/>
                    <a:pt x="0" y="108012"/>
                  </a:cubicBezTo>
                  <a:cubicBezTo>
                    <a:pt x="0" y="48359"/>
                    <a:pt x="48359" y="0"/>
                    <a:pt x="108012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DFAA74A-4397-4BFD-998F-66143043AA0D}"/>
                </a:ext>
              </a:extLst>
            </p:cNvPr>
            <p:cNvSpPr/>
            <p:nvPr/>
          </p:nvSpPr>
          <p:spPr>
            <a:xfrm rot="14159853">
              <a:off x="1725531" y="4872263"/>
              <a:ext cx="489543" cy="312221"/>
            </a:xfrm>
            <a:custGeom>
              <a:avLst/>
              <a:gdLst>
                <a:gd name="connsiteX0" fmla="*/ 429104 w 489543"/>
                <a:gd name="connsiteY0" fmla="*/ 278379 h 312221"/>
                <a:gd name="connsiteX1" fmla="*/ 312792 w 489543"/>
                <a:gd name="connsiteY1" fmla="*/ 305369 h 312221"/>
                <a:gd name="connsiteX2" fmla="*/ 276374 w 489543"/>
                <a:gd name="connsiteY2" fmla="*/ 282711 h 312221"/>
                <a:gd name="connsiteX3" fmla="*/ 263542 w 489543"/>
                <a:gd name="connsiteY3" fmla="*/ 264747 h 312221"/>
                <a:gd name="connsiteX4" fmla="*/ 246606 w 489543"/>
                <a:gd name="connsiteY4" fmla="*/ 253328 h 312221"/>
                <a:gd name="connsiteX5" fmla="*/ 241461 w 489543"/>
                <a:gd name="connsiteY5" fmla="*/ 245696 h 312221"/>
                <a:gd name="connsiteX6" fmla="*/ 216029 w 489543"/>
                <a:gd name="connsiteY6" fmla="*/ 255975 h 312221"/>
                <a:gd name="connsiteX7" fmla="*/ 174622 w 489543"/>
                <a:gd name="connsiteY7" fmla="*/ 255965 h 312221"/>
                <a:gd name="connsiteX8" fmla="*/ 144951 w 489543"/>
                <a:gd name="connsiteY8" fmla="*/ 243621 h 312221"/>
                <a:gd name="connsiteX9" fmla="*/ 122665 w 489543"/>
                <a:gd name="connsiteY9" fmla="*/ 249748 h 312221"/>
                <a:gd name="connsiteX10" fmla="*/ 7455 w 489543"/>
                <a:gd name="connsiteY10" fmla="*/ 149448 h 312221"/>
                <a:gd name="connsiteX11" fmla="*/ 0 w 489543"/>
                <a:gd name="connsiteY11" fmla="*/ 41694 h 312221"/>
                <a:gd name="connsiteX12" fmla="*/ 107755 w 489543"/>
                <a:gd name="connsiteY12" fmla="*/ 34239 h 312221"/>
                <a:gd name="connsiteX13" fmla="*/ 140313 w 489543"/>
                <a:gd name="connsiteY13" fmla="*/ 38500 h 312221"/>
                <a:gd name="connsiteX14" fmla="*/ 166284 w 489543"/>
                <a:gd name="connsiteY14" fmla="*/ 0 h 312221"/>
                <a:gd name="connsiteX15" fmla="*/ 255828 w 489543"/>
                <a:gd name="connsiteY15" fmla="*/ 60403 h 312221"/>
                <a:gd name="connsiteX16" fmla="*/ 275933 w 489543"/>
                <a:gd name="connsiteY16" fmla="*/ 80803 h 312221"/>
                <a:gd name="connsiteX17" fmla="*/ 280939 w 489543"/>
                <a:gd name="connsiteY17" fmla="*/ 77428 h 312221"/>
                <a:gd name="connsiteX18" fmla="*/ 322982 w 489543"/>
                <a:gd name="connsiteY18" fmla="*/ 68940 h 312221"/>
                <a:gd name="connsiteX19" fmla="*/ 430994 w 489543"/>
                <a:gd name="connsiteY19" fmla="*/ 68940 h 312221"/>
                <a:gd name="connsiteX20" fmla="*/ 430994 w 489543"/>
                <a:gd name="connsiteY20" fmla="*/ 118912 h 312221"/>
                <a:gd name="connsiteX21" fmla="*/ 489543 w 489543"/>
                <a:gd name="connsiteY21" fmla="*/ 140772 h 312221"/>
                <a:gd name="connsiteX22" fmla="*/ 451762 w 489543"/>
                <a:gd name="connsiteY22" fmla="*/ 241961 h 312221"/>
                <a:gd name="connsiteX23" fmla="*/ 429104 w 489543"/>
                <a:gd name="connsiteY23" fmla="*/ 278379 h 31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9543" h="312221">
                  <a:moveTo>
                    <a:pt x="429104" y="278379"/>
                  </a:moveTo>
                  <a:cubicBezTo>
                    <a:pt x="400182" y="308962"/>
                    <a:pt x="354706" y="321018"/>
                    <a:pt x="312792" y="305369"/>
                  </a:cubicBezTo>
                  <a:cubicBezTo>
                    <a:pt x="298821" y="300152"/>
                    <a:pt x="286568" y="292352"/>
                    <a:pt x="276374" y="282711"/>
                  </a:cubicBezTo>
                  <a:lnTo>
                    <a:pt x="263542" y="264747"/>
                  </a:lnTo>
                  <a:lnTo>
                    <a:pt x="246606" y="253328"/>
                  </a:lnTo>
                  <a:lnTo>
                    <a:pt x="241461" y="245696"/>
                  </a:lnTo>
                  <a:lnTo>
                    <a:pt x="216029" y="255975"/>
                  </a:lnTo>
                  <a:cubicBezTo>
                    <a:pt x="202462" y="258611"/>
                    <a:pt x="188392" y="258660"/>
                    <a:pt x="174622" y="255965"/>
                  </a:cubicBezTo>
                  <a:lnTo>
                    <a:pt x="144951" y="243621"/>
                  </a:lnTo>
                  <a:lnTo>
                    <a:pt x="122665" y="249748"/>
                  </a:lnTo>
                  <a:cubicBezTo>
                    <a:pt x="63154" y="253865"/>
                    <a:pt x="11573" y="208959"/>
                    <a:pt x="7455" y="149448"/>
                  </a:cubicBezTo>
                  <a:lnTo>
                    <a:pt x="0" y="41694"/>
                  </a:lnTo>
                  <a:lnTo>
                    <a:pt x="107755" y="34239"/>
                  </a:lnTo>
                  <a:lnTo>
                    <a:pt x="140313" y="38500"/>
                  </a:lnTo>
                  <a:lnTo>
                    <a:pt x="166284" y="0"/>
                  </a:lnTo>
                  <a:lnTo>
                    <a:pt x="255828" y="60403"/>
                  </a:lnTo>
                  <a:lnTo>
                    <a:pt x="275933" y="80803"/>
                  </a:lnTo>
                  <a:lnTo>
                    <a:pt x="280939" y="77428"/>
                  </a:lnTo>
                  <a:cubicBezTo>
                    <a:pt x="293862" y="71962"/>
                    <a:pt x="308069" y="68940"/>
                    <a:pt x="322982" y="68940"/>
                  </a:cubicBezTo>
                  <a:lnTo>
                    <a:pt x="430994" y="68940"/>
                  </a:lnTo>
                  <a:lnTo>
                    <a:pt x="430994" y="118912"/>
                  </a:lnTo>
                  <a:lnTo>
                    <a:pt x="489543" y="140772"/>
                  </a:lnTo>
                  <a:lnTo>
                    <a:pt x="451762" y="241961"/>
                  </a:lnTo>
                  <a:cubicBezTo>
                    <a:pt x="446545" y="255932"/>
                    <a:pt x="438745" y="268185"/>
                    <a:pt x="429104" y="27837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6E5DAD49-DAC7-4314-BC2A-185C89D3C7CD}"/>
                </a:ext>
              </a:extLst>
            </p:cNvPr>
            <p:cNvSpPr/>
            <p:nvPr/>
          </p:nvSpPr>
          <p:spPr>
            <a:xfrm rot="2949909">
              <a:off x="2325390" y="4961701"/>
              <a:ext cx="480444" cy="458804"/>
            </a:xfrm>
            <a:custGeom>
              <a:avLst/>
              <a:gdLst>
                <a:gd name="connsiteX0" fmla="*/ 91641 w 480444"/>
                <a:gd name="connsiteY0" fmla="*/ 31636 h 458804"/>
                <a:gd name="connsiteX1" fmla="*/ 168017 w 480444"/>
                <a:gd name="connsiteY1" fmla="*/ 0 h 458804"/>
                <a:gd name="connsiteX2" fmla="*/ 276029 w 480444"/>
                <a:gd name="connsiteY2" fmla="*/ 0 h 458804"/>
                <a:gd name="connsiteX3" fmla="*/ 276029 w 480444"/>
                <a:gd name="connsiteY3" fmla="*/ 38608 h 458804"/>
                <a:gd name="connsiteX4" fmla="*/ 381358 w 480444"/>
                <a:gd name="connsiteY4" fmla="*/ 38608 h 458804"/>
                <a:gd name="connsiteX5" fmla="*/ 381358 w 480444"/>
                <a:gd name="connsiteY5" fmla="*/ 146619 h 458804"/>
                <a:gd name="connsiteX6" fmla="*/ 375922 w 480444"/>
                <a:gd name="connsiteY6" fmla="*/ 173543 h 458804"/>
                <a:gd name="connsiteX7" fmla="*/ 386907 w 480444"/>
                <a:gd name="connsiteY7" fmla="*/ 177237 h 458804"/>
                <a:gd name="connsiteX8" fmla="*/ 480444 w 480444"/>
                <a:gd name="connsiteY8" fmla="*/ 231250 h 458804"/>
                <a:gd name="connsiteX9" fmla="*/ 426432 w 480444"/>
                <a:gd name="connsiteY9" fmla="*/ 324787 h 458804"/>
                <a:gd name="connsiteX10" fmla="*/ 319536 w 480444"/>
                <a:gd name="connsiteY10" fmla="*/ 377986 h 458804"/>
                <a:gd name="connsiteX11" fmla="*/ 317530 w 480444"/>
                <a:gd name="connsiteY11" fmla="*/ 377311 h 458804"/>
                <a:gd name="connsiteX12" fmla="*/ 316871 w 480444"/>
                <a:gd name="connsiteY12" fmla="*/ 378059 h 458804"/>
                <a:gd name="connsiteX13" fmla="*/ 279656 w 480444"/>
                <a:gd name="connsiteY13" fmla="*/ 396216 h 458804"/>
                <a:gd name="connsiteX14" fmla="*/ 245218 w 480444"/>
                <a:gd name="connsiteY14" fmla="*/ 398614 h 458804"/>
                <a:gd name="connsiteX15" fmla="*/ 239739 w 480444"/>
                <a:gd name="connsiteY15" fmla="*/ 458804 h 458804"/>
                <a:gd name="connsiteX16" fmla="*/ 132172 w 480444"/>
                <a:gd name="connsiteY16" fmla="*/ 449011 h 458804"/>
                <a:gd name="connsiteX17" fmla="*/ 34397 w 480444"/>
                <a:gd name="connsiteY17" fmla="*/ 331652 h 458804"/>
                <a:gd name="connsiteX18" fmla="*/ 43257 w 480444"/>
                <a:gd name="connsiteY18" fmla="*/ 301960 h 458804"/>
                <a:gd name="connsiteX19" fmla="*/ 31636 w 480444"/>
                <a:gd name="connsiteY19" fmla="*/ 294125 h 458804"/>
                <a:gd name="connsiteX20" fmla="*/ 0 w 480444"/>
                <a:gd name="connsiteY20" fmla="*/ 217749 h 458804"/>
                <a:gd name="connsiteX21" fmla="*/ 31636 w 480444"/>
                <a:gd name="connsiteY21" fmla="*/ 141373 h 458804"/>
                <a:gd name="connsiteX22" fmla="*/ 62535 w 480444"/>
                <a:gd name="connsiteY22" fmla="*/ 120541 h 458804"/>
                <a:gd name="connsiteX23" fmla="*/ 60005 w 480444"/>
                <a:gd name="connsiteY23" fmla="*/ 108012 h 458804"/>
                <a:gd name="connsiteX24" fmla="*/ 91641 w 480444"/>
                <a:gd name="connsiteY24" fmla="*/ 31636 h 4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0444" h="458804">
                  <a:moveTo>
                    <a:pt x="91641" y="31636"/>
                  </a:moveTo>
                  <a:cubicBezTo>
                    <a:pt x="111188" y="12090"/>
                    <a:pt x="138191" y="0"/>
                    <a:pt x="168017" y="0"/>
                  </a:cubicBezTo>
                  <a:lnTo>
                    <a:pt x="276029" y="0"/>
                  </a:lnTo>
                  <a:lnTo>
                    <a:pt x="276029" y="38608"/>
                  </a:lnTo>
                  <a:lnTo>
                    <a:pt x="381358" y="38608"/>
                  </a:lnTo>
                  <a:lnTo>
                    <a:pt x="381358" y="146619"/>
                  </a:lnTo>
                  <a:lnTo>
                    <a:pt x="375922" y="173543"/>
                  </a:lnTo>
                  <a:lnTo>
                    <a:pt x="386907" y="177237"/>
                  </a:lnTo>
                  <a:lnTo>
                    <a:pt x="480444" y="231250"/>
                  </a:lnTo>
                  <a:lnTo>
                    <a:pt x="426432" y="324787"/>
                  </a:lnTo>
                  <a:cubicBezTo>
                    <a:pt x="404059" y="363531"/>
                    <a:pt x="361307" y="383172"/>
                    <a:pt x="319536" y="377986"/>
                  </a:cubicBezTo>
                  <a:lnTo>
                    <a:pt x="317530" y="377311"/>
                  </a:lnTo>
                  <a:lnTo>
                    <a:pt x="316871" y="378059"/>
                  </a:lnTo>
                  <a:cubicBezTo>
                    <a:pt x="305675" y="386516"/>
                    <a:pt x="293007" y="392639"/>
                    <a:pt x="279656" y="396216"/>
                  </a:cubicBezTo>
                  <a:lnTo>
                    <a:pt x="245218" y="398614"/>
                  </a:lnTo>
                  <a:lnTo>
                    <a:pt x="239739" y="458804"/>
                  </a:lnTo>
                  <a:lnTo>
                    <a:pt x="132172" y="449011"/>
                  </a:lnTo>
                  <a:cubicBezTo>
                    <a:pt x="72764" y="443603"/>
                    <a:pt x="28989" y="391059"/>
                    <a:pt x="34397" y="331652"/>
                  </a:cubicBezTo>
                  <a:lnTo>
                    <a:pt x="43257" y="301960"/>
                  </a:lnTo>
                  <a:lnTo>
                    <a:pt x="31636" y="294125"/>
                  </a:lnTo>
                  <a:cubicBezTo>
                    <a:pt x="12090" y="274579"/>
                    <a:pt x="0" y="247575"/>
                    <a:pt x="0" y="217749"/>
                  </a:cubicBezTo>
                  <a:cubicBezTo>
                    <a:pt x="0" y="187922"/>
                    <a:pt x="12090" y="160919"/>
                    <a:pt x="31636" y="141373"/>
                  </a:cubicBezTo>
                  <a:lnTo>
                    <a:pt x="62535" y="120541"/>
                  </a:lnTo>
                  <a:lnTo>
                    <a:pt x="60005" y="108012"/>
                  </a:lnTo>
                  <a:cubicBezTo>
                    <a:pt x="60006" y="78185"/>
                    <a:pt x="72095" y="51182"/>
                    <a:pt x="91641" y="3163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1DE1A0E-BC6F-4A84-AF45-3EC40D300545}"/>
                </a:ext>
              </a:extLst>
            </p:cNvPr>
            <p:cNvSpPr/>
            <p:nvPr/>
          </p:nvSpPr>
          <p:spPr>
            <a:xfrm rot="7092034">
              <a:off x="2141027" y="5029684"/>
              <a:ext cx="248144" cy="398079"/>
            </a:xfrm>
            <a:custGeom>
              <a:avLst/>
              <a:gdLst>
                <a:gd name="connsiteX0" fmla="*/ 6969 w 248144"/>
                <a:gd name="connsiteY0" fmla="*/ 328130 h 398079"/>
                <a:gd name="connsiteX1" fmla="*/ 69950 w 248144"/>
                <a:gd name="connsiteY1" fmla="*/ 188966 h 398079"/>
                <a:gd name="connsiteX2" fmla="*/ 70430 w 248144"/>
                <a:gd name="connsiteY2" fmla="*/ 188888 h 398079"/>
                <a:gd name="connsiteX3" fmla="*/ 63756 w 248144"/>
                <a:gd name="connsiteY3" fmla="*/ 184388 h 398079"/>
                <a:gd name="connsiteX4" fmla="*/ 32120 w 248144"/>
                <a:gd name="connsiteY4" fmla="*/ 108012 h 398079"/>
                <a:gd name="connsiteX5" fmla="*/ 140132 w 248144"/>
                <a:gd name="connsiteY5" fmla="*/ 0 h 398079"/>
                <a:gd name="connsiteX6" fmla="*/ 248144 w 248144"/>
                <a:gd name="connsiteY6" fmla="*/ 0 h 398079"/>
                <a:gd name="connsiteX7" fmla="*/ 248144 w 248144"/>
                <a:gd name="connsiteY7" fmla="*/ 108012 h 398079"/>
                <a:gd name="connsiteX8" fmla="*/ 182175 w 248144"/>
                <a:gd name="connsiteY8" fmla="*/ 207536 h 398079"/>
                <a:gd name="connsiteX9" fmla="*/ 176575 w 248144"/>
                <a:gd name="connsiteY9" fmla="*/ 208666 h 398079"/>
                <a:gd name="connsiteX10" fmla="*/ 186344 w 248144"/>
                <a:gd name="connsiteY10" fmla="*/ 215599 h 398079"/>
                <a:gd name="connsiteX11" fmla="*/ 209114 w 248144"/>
                <a:gd name="connsiteY11" fmla="*/ 251947 h 398079"/>
                <a:gd name="connsiteX12" fmla="*/ 247205 w 248144"/>
                <a:gd name="connsiteY12" fmla="*/ 353020 h 398079"/>
                <a:gd name="connsiteX13" fmla="*/ 146132 w 248144"/>
                <a:gd name="connsiteY13" fmla="*/ 391111 h 398079"/>
                <a:gd name="connsiteX14" fmla="*/ 6969 w 248144"/>
                <a:gd name="connsiteY14" fmla="*/ 328130 h 398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144" h="398079">
                  <a:moveTo>
                    <a:pt x="6969" y="328130"/>
                  </a:moveTo>
                  <a:cubicBezTo>
                    <a:pt x="-14069" y="272309"/>
                    <a:pt x="14129" y="210003"/>
                    <a:pt x="69950" y="188966"/>
                  </a:cubicBezTo>
                  <a:lnTo>
                    <a:pt x="70430" y="188888"/>
                  </a:lnTo>
                  <a:lnTo>
                    <a:pt x="63756" y="184388"/>
                  </a:lnTo>
                  <a:cubicBezTo>
                    <a:pt x="44210" y="164842"/>
                    <a:pt x="32120" y="137838"/>
                    <a:pt x="32120" y="108012"/>
                  </a:cubicBezTo>
                  <a:cubicBezTo>
                    <a:pt x="32120" y="48359"/>
                    <a:pt x="80479" y="0"/>
                    <a:pt x="140132" y="0"/>
                  </a:cubicBezTo>
                  <a:lnTo>
                    <a:pt x="248144" y="0"/>
                  </a:lnTo>
                  <a:lnTo>
                    <a:pt x="248144" y="108012"/>
                  </a:lnTo>
                  <a:cubicBezTo>
                    <a:pt x="248144" y="152751"/>
                    <a:pt x="220942" y="191139"/>
                    <a:pt x="182175" y="207536"/>
                  </a:cubicBezTo>
                  <a:lnTo>
                    <a:pt x="176575" y="208666"/>
                  </a:lnTo>
                  <a:lnTo>
                    <a:pt x="186344" y="215599"/>
                  </a:lnTo>
                  <a:cubicBezTo>
                    <a:pt x="196016" y="225764"/>
                    <a:pt x="203854" y="237992"/>
                    <a:pt x="209114" y="251947"/>
                  </a:cubicBezTo>
                  <a:lnTo>
                    <a:pt x="247205" y="353020"/>
                  </a:lnTo>
                  <a:lnTo>
                    <a:pt x="146132" y="391111"/>
                  </a:lnTo>
                  <a:cubicBezTo>
                    <a:pt x="90312" y="412148"/>
                    <a:pt x="28006" y="383950"/>
                    <a:pt x="6969" y="32813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DBC673F-B669-4814-8D33-BF6A834174C2}"/>
                </a:ext>
              </a:extLst>
            </p:cNvPr>
            <p:cNvSpPr/>
            <p:nvPr/>
          </p:nvSpPr>
          <p:spPr>
            <a:xfrm rot="5907644">
              <a:off x="2075052" y="3867753"/>
              <a:ext cx="659428" cy="645297"/>
            </a:xfrm>
            <a:custGeom>
              <a:avLst/>
              <a:gdLst>
                <a:gd name="connsiteX0" fmla="*/ 0 w 659428"/>
                <a:gd name="connsiteY0" fmla="*/ 303548 h 645297"/>
                <a:gd name="connsiteX1" fmla="*/ 53902 w 659428"/>
                <a:gd name="connsiteY1" fmla="*/ 259110 h 645297"/>
                <a:gd name="connsiteX2" fmla="*/ 47820 w 659428"/>
                <a:gd name="connsiteY2" fmla="*/ 247557 h 645297"/>
                <a:gd name="connsiteX3" fmla="*/ 17417 w 659428"/>
                <a:gd name="connsiteY3" fmla="*/ 143912 h 645297"/>
                <a:gd name="connsiteX4" fmla="*/ 121062 w 659428"/>
                <a:gd name="connsiteY4" fmla="*/ 113510 h 645297"/>
                <a:gd name="connsiteX5" fmla="*/ 163795 w 659428"/>
                <a:gd name="connsiteY5" fmla="*/ 109820 h 645297"/>
                <a:gd name="connsiteX6" fmla="*/ 182897 w 659428"/>
                <a:gd name="connsiteY6" fmla="*/ 115895 h 645297"/>
                <a:gd name="connsiteX7" fmla="*/ 189589 w 659428"/>
                <a:gd name="connsiteY7" fmla="*/ 82112 h 645297"/>
                <a:gd name="connsiteX8" fmla="*/ 240298 w 659428"/>
                <a:gd name="connsiteY8" fmla="*/ 92157 h 645297"/>
                <a:gd name="connsiteX9" fmla="*/ 285921 w 659428"/>
                <a:gd name="connsiteY9" fmla="*/ 0 h 645297"/>
                <a:gd name="connsiteX10" fmla="*/ 382721 w 659428"/>
                <a:gd name="connsiteY10" fmla="*/ 47921 h 645297"/>
                <a:gd name="connsiteX11" fmla="*/ 442646 w 659428"/>
                <a:gd name="connsiteY11" fmla="*/ 151197 h 645297"/>
                <a:gd name="connsiteX12" fmla="*/ 433331 w 659428"/>
                <a:gd name="connsiteY12" fmla="*/ 186147 h 645297"/>
                <a:gd name="connsiteX13" fmla="*/ 457818 w 659428"/>
                <a:gd name="connsiteY13" fmla="*/ 186146 h 645297"/>
                <a:gd name="connsiteX14" fmla="*/ 457817 w 659428"/>
                <a:gd name="connsiteY14" fmla="*/ 210106 h 645297"/>
                <a:gd name="connsiteX15" fmla="*/ 460613 w 659428"/>
                <a:gd name="connsiteY15" fmla="*/ 208221 h 645297"/>
                <a:gd name="connsiteX16" fmla="*/ 502656 w 659428"/>
                <a:gd name="connsiteY16" fmla="*/ 199733 h 645297"/>
                <a:gd name="connsiteX17" fmla="*/ 610668 w 659428"/>
                <a:gd name="connsiteY17" fmla="*/ 199733 h 645297"/>
                <a:gd name="connsiteX18" fmla="*/ 610668 w 659428"/>
                <a:gd name="connsiteY18" fmla="*/ 307745 h 645297"/>
                <a:gd name="connsiteX19" fmla="*/ 604589 w 659428"/>
                <a:gd name="connsiteY19" fmla="*/ 337857 h 645297"/>
                <a:gd name="connsiteX20" fmla="*/ 659428 w 659428"/>
                <a:gd name="connsiteY20" fmla="*/ 362766 h 645297"/>
                <a:gd name="connsiteX21" fmla="*/ 614761 w 659428"/>
                <a:gd name="connsiteY21" fmla="*/ 461109 h 645297"/>
                <a:gd name="connsiteX22" fmla="*/ 554372 w 659428"/>
                <a:gd name="connsiteY22" fmla="*/ 517565 h 645297"/>
                <a:gd name="connsiteX23" fmla="*/ 541990 w 659428"/>
                <a:gd name="connsiteY23" fmla="*/ 519650 h 645297"/>
                <a:gd name="connsiteX24" fmla="*/ 542315 w 659428"/>
                <a:gd name="connsiteY24" fmla="*/ 535742 h 645297"/>
                <a:gd name="connsiteX25" fmla="*/ 459534 w 659428"/>
                <a:gd name="connsiteY25" fmla="*/ 621790 h 645297"/>
                <a:gd name="connsiteX26" fmla="*/ 354111 w 659428"/>
                <a:gd name="connsiteY26" fmla="*/ 645297 h 645297"/>
                <a:gd name="connsiteX27" fmla="*/ 335566 w 659428"/>
                <a:gd name="connsiteY27" fmla="*/ 562127 h 645297"/>
                <a:gd name="connsiteX28" fmla="*/ 323841 w 659428"/>
                <a:gd name="connsiteY28" fmla="*/ 567343 h 645297"/>
                <a:gd name="connsiteX29" fmla="*/ 218418 w 659428"/>
                <a:gd name="connsiteY29" fmla="*/ 590850 h 645297"/>
                <a:gd name="connsiteX30" fmla="*/ 208185 w 659428"/>
                <a:gd name="connsiteY30" fmla="*/ 544959 h 645297"/>
                <a:gd name="connsiteX31" fmla="*/ 153227 w 659428"/>
                <a:gd name="connsiteY31" fmla="*/ 557213 h 645297"/>
                <a:gd name="connsiteX32" fmla="*/ 129720 w 659428"/>
                <a:gd name="connsiteY32" fmla="*/ 451790 h 645297"/>
                <a:gd name="connsiteX33" fmla="*/ 129118 w 659428"/>
                <a:gd name="connsiteY33" fmla="*/ 421965 h 645297"/>
                <a:gd name="connsiteX34" fmla="*/ 102003 w 659428"/>
                <a:gd name="connsiteY34" fmla="*/ 413929 h 645297"/>
                <a:gd name="connsiteX35" fmla="*/ 68709 w 659428"/>
                <a:gd name="connsiteY35" fmla="*/ 386889 h 64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9428" h="645297">
                  <a:moveTo>
                    <a:pt x="0" y="303548"/>
                  </a:moveTo>
                  <a:lnTo>
                    <a:pt x="53902" y="259110"/>
                  </a:lnTo>
                  <a:lnTo>
                    <a:pt x="47820" y="247557"/>
                  </a:lnTo>
                  <a:lnTo>
                    <a:pt x="17417" y="143912"/>
                  </a:lnTo>
                  <a:lnTo>
                    <a:pt x="121062" y="113510"/>
                  </a:lnTo>
                  <a:cubicBezTo>
                    <a:pt x="135373" y="109312"/>
                    <a:pt x="149856" y="108213"/>
                    <a:pt x="163795" y="109820"/>
                  </a:cubicBezTo>
                  <a:lnTo>
                    <a:pt x="182897" y="115895"/>
                  </a:lnTo>
                  <a:lnTo>
                    <a:pt x="189589" y="82112"/>
                  </a:lnTo>
                  <a:lnTo>
                    <a:pt x="240298" y="92157"/>
                  </a:lnTo>
                  <a:lnTo>
                    <a:pt x="285921" y="0"/>
                  </a:lnTo>
                  <a:lnTo>
                    <a:pt x="382721" y="47921"/>
                  </a:lnTo>
                  <a:cubicBezTo>
                    <a:pt x="422816" y="67770"/>
                    <a:pt x="445150" y="109179"/>
                    <a:pt x="442646" y="151197"/>
                  </a:cubicBezTo>
                  <a:lnTo>
                    <a:pt x="433331" y="186147"/>
                  </a:lnTo>
                  <a:lnTo>
                    <a:pt x="457818" y="186146"/>
                  </a:lnTo>
                  <a:lnTo>
                    <a:pt x="457817" y="210106"/>
                  </a:lnTo>
                  <a:lnTo>
                    <a:pt x="460613" y="208221"/>
                  </a:lnTo>
                  <a:cubicBezTo>
                    <a:pt x="473535" y="202755"/>
                    <a:pt x="487743" y="199733"/>
                    <a:pt x="502656" y="199733"/>
                  </a:cubicBezTo>
                  <a:lnTo>
                    <a:pt x="610668" y="199733"/>
                  </a:lnTo>
                  <a:lnTo>
                    <a:pt x="610668" y="307745"/>
                  </a:lnTo>
                  <a:lnTo>
                    <a:pt x="604589" y="337857"/>
                  </a:lnTo>
                  <a:lnTo>
                    <a:pt x="659428" y="362766"/>
                  </a:lnTo>
                  <a:lnTo>
                    <a:pt x="614761" y="461109"/>
                  </a:lnTo>
                  <a:cubicBezTo>
                    <a:pt x="602426" y="488265"/>
                    <a:pt x="580252" y="507851"/>
                    <a:pt x="554372" y="517565"/>
                  </a:cubicBezTo>
                  <a:lnTo>
                    <a:pt x="541990" y="519650"/>
                  </a:lnTo>
                  <a:lnTo>
                    <a:pt x="542315" y="535742"/>
                  </a:lnTo>
                  <a:cubicBezTo>
                    <a:pt x="534748" y="577148"/>
                    <a:pt x="503202" y="612053"/>
                    <a:pt x="459534" y="621790"/>
                  </a:cubicBezTo>
                  <a:lnTo>
                    <a:pt x="354111" y="645297"/>
                  </a:lnTo>
                  <a:lnTo>
                    <a:pt x="335566" y="562127"/>
                  </a:lnTo>
                  <a:lnTo>
                    <a:pt x="323841" y="567343"/>
                  </a:lnTo>
                  <a:lnTo>
                    <a:pt x="218418" y="590850"/>
                  </a:lnTo>
                  <a:lnTo>
                    <a:pt x="208185" y="544959"/>
                  </a:lnTo>
                  <a:lnTo>
                    <a:pt x="153227" y="557213"/>
                  </a:lnTo>
                  <a:lnTo>
                    <a:pt x="129720" y="451790"/>
                  </a:lnTo>
                  <a:lnTo>
                    <a:pt x="129118" y="421965"/>
                  </a:lnTo>
                  <a:lnTo>
                    <a:pt x="102003" y="413929"/>
                  </a:lnTo>
                  <a:cubicBezTo>
                    <a:pt x="89565" y="407436"/>
                    <a:pt x="78196" y="398396"/>
                    <a:pt x="68709" y="38688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F8ED86D9-7214-4D35-BB51-1AF7216800BE}"/>
                </a:ext>
              </a:extLst>
            </p:cNvPr>
            <p:cNvGrpSpPr/>
            <p:nvPr/>
          </p:nvGrpSpPr>
          <p:grpSpPr>
            <a:xfrm>
              <a:off x="3440832" y="4168254"/>
              <a:ext cx="700891" cy="692848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B27B4C47-EB5B-4B94-884A-0487AA25B35F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B23F256C-1B6F-40FC-92AA-2688BD980F1A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92096584-624A-44B4-8042-565BF6F09CCD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50" name="楕円 20">
                      <a:extLst>
                        <a:ext uri="{FF2B5EF4-FFF2-40B4-BE49-F238E27FC236}">
                          <a16:creationId xmlns:a16="http://schemas.microsoft.com/office/drawing/2014/main" id="{34110212-CFCE-4239-B2DD-93708FBA64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1" name="楕円 20">
                      <a:extLst>
                        <a:ext uri="{FF2B5EF4-FFF2-40B4-BE49-F238E27FC236}">
                          <a16:creationId xmlns:a16="http://schemas.microsoft.com/office/drawing/2014/main" id="{BC834768-1986-4126-9EB3-2E9EBF8D002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7" name="グループ化 246">
                    <a:extLst>
                      <a:ext uri="{FF2B5EF4-FFF2-40B4-BE49-F238E27FC236}">
                        <a16:creationId xmlns:a16="http://schemas.microsoft.com/office/drawing/2014/main" id="{08600F8A-869F-40A0-95AC-7F44FDE7CF4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48" name="楕円 20">
                      <a:extLst>
                        <a:ext uri="{FF2B5EF4-FFF2-40B4-BE49-F238E27FC236}">
                          <a16:creationId xmlns:a16="http://schemas.microsoft.com/office/drawing/2014/main" id="{9EB275AD-E270-4C28-A2EA-FD7585226D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9" name="楕円 20">
                      <a:extLst>
                        <a:ext uri="{FF2B5EF4-FFF2-40B4-BE49-F238E27FC236}">
                          <a16:creationId xmlns:a16="http://schemas.microsoft.com/office/drawing/2014/main" id="{C87AEE56-69DF-443A-928E-40682A3FF26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F2067990-A3E1-4C4E-AD4C-D519F9103D4E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9B608D34-6909-459C-A2E7-34CDECFF87B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44" name="楕円 20">
                      <a:extLst>
                        <a:ext uri="{FF2B5EF4-FFF2-40B4-BE49-F238E27FC236}">
                          <a16:creationId xmlns:a16="http://schemas.microsoft.com/office/drawing/2014/main" id="{301D5A45-388B-4A00-9839-9E24E8327A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5" name="楕円 20">
                      <a:extLst>
                        <a:ext uri="{FF2B5EF4-FFF2-40B4-BE49-F238E27FC236}">
                          <a16:creationId xmlns:a16="http://schemas.microsoft.com/office/drawing/2014/main" id="{B9A3BE36-0762-4805-A350-4714BD27FC7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E8A53667-B781-4540-AF93-AB9A5EF84BF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42" name="楕円 20">
                      <a:extLst>
                        <a:ext uri="{FF2B5EF4-FFF2-40B4-BE49-F238E27FC236}">
                          <a16:creationId xmlns:a16="http://schemas.microsoft.com/office/drawing/2014/main" id="{A264E567-78B6-4C0E-AB47-8CE654BD8F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3" name="楕円 20">
                      <a:extLst>
                        <a:ext uri="{FF2B5EF4-FFF2-40B4-BE49-F238E27FC236}">
                          <a16:creationId xmlns:a16="http://schemas.microsoft.com/office/drawing/2014/main" id="{785B22F6-4FBD-42A1-8602-1F9A662A1F8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E0D74B90-B3F7-40AE-940C-E1239563D9CA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34" name="グループ化 233">
                    <a:extLst>
                      <a:ext uri="{FF2B5EF4-FFF2-40B4-BE49-F238E27FC236}">
                        <a16:creationId xmlns:a16="http://schemas.microsoft.com/office/drawing/2014/main" id="{95CCB0E3-25AB-4A4F-96A1-96069EF4B26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38" name="楕円 20">
                      <a:extLst>
                        <a:ext uri="{FF2B5EF4-FFF2-40B4-BE49-F238E27FC236}">
                          <a16:creationId xmlns:a16="http://schemas.microsoft.com/office/drawing/2014/main" id="{D7285F74-41F4-4295-AE9F-683D3108E0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9" name="楕円 20">
                      <a:extLst>
                        <a:ext uri="{FF2B5EF4-FFF2-40B4-BE49-F238E27FC236}">
                          <a16:creationId xmlns:a16="http://schemas.microsoft.com/office/drawing/2014/main" id="{A7F08FDA-EEA3-4789-AD9E-2ED2E1283D2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35" name="グループ化 234">
                    <a:extLst>
                      <a:ext uri="{FF2B5EF4-FFF2-40B4-BE49-F238E27FC236}">
                        <a16:creationId xmlns:a16="http://schemas.microsoft.com/office/drawing/2014/main" id="{F155520D-1209-40DF-A2B6-06CD751649F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36" name="楕円 20">
                      <a:extLst>
                        <a:ext uri="{FF2B5EF4-FFF2-40B4-BE49-F238E27FC236}">
                          <a16:creationId xmlns:a16="http://schemas.microsoft.com/office/drawing/2014/main" id="{EE40CD1B-6AC1-42B8-9E21-745038D4A9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7" name="楕円 20">
                      <a:extLst>
                        <a:ext uri="{FF2B5EF4-FFF2-40B4-BE49-F238E27FC236}">
                          <a16:creationId xmlns:a16="http://schemas.microsoft.com/office/drawing/2014/main" id="{9BA35EF4-B85E-43C9-848A-9D9A7A78B9C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1EE58033-456A-4FB4-A437-F5678DD8F198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28" name="グループ化 227">
                    <a:extLst>
                      <a:ext uri="{FF2B5EF4-FFF2-40B4-BE49-F238E27FC236}">
                        <a16:creationId xmlns:a16="http://schemas.microsoft.com/office/drawing/2014/main" id="{827DFD46-EA43-4F32-9938-4FB971C31C2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32" name="楕円 20">
                      <a:extLst>
                        <a:ext uri="{FF2B5EF4-FFF2-40B4-BE49-F238E27FC236}">
                          <a16:creationId xmlns:a16="http://schemas.microsoft.com/office/drawing/2014/main" id="{B4D74E80-2EFE-40F6-9498-1520727440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3" name="楕円 20">
                      <a:extLst>
                        <a:ext uri="{FF2B5EF4-FFF2-40B4-BE49-F238E27FC236}">
                          <a16:creationId xmlns:a16="http://schemas.microsoft.com/office/drawing/2014/main" id="{9862B590-45C3-46D1-A44F-357D4863197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C0E96024-9CF5-4D7A-ACE0-8343AA7DBBB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30" name="楕円 20">
                      <a:extLst>
                        <a:ext uri="{FF2B5EF4-FFF2-40B4-BE49-F238E27FC236}">
                          <a16:creationId xmlns:a16="http://schemas.microsoft.com/office/drawing/2014/main" id="{76278BAD-A713-4A02-A539-583954E20A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1" name="楕円 20">
                      <a:extLst>
                        <a:ext uri="{FF2B5EF4-FFF2-40B4-BE49-F238E27FC236}">
                          <a16:creationId xmlns:a16="http://schemas.microsoft.com/office/drawing/2014/main" id="{14209F71-3CB7-4492-A078-8825FAB92B3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3696DE98-B238-4B31-9D75-7A940A31209B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5673D85-4BA7-499D-BA6A-FD0628BC74BF}"/>
                </a:ext>
              </a:extLst>
            </p:cNvPr>
            <p:cNvGrpSpPr/>
            <p:nvPr/>
          </p:nvGrpSpPr>
          <p:grpSpPr>
            <a:xfrm>
              <a:off x="1761566" y="4169463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10F64CBF-786C-4F37-9966-201C3FF9BFEA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98E2777E-4A22-4DB0-BB0F-5440E739F11A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75F5768A-AB48-4DFA-9751-6275738A249E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20" name="楕円 20">
                      <a:extLst>
                        <a:ext uri="{FF2B5EF4-FFF2-40B4-BE49-F238E27FC236}">
                          <a16:creationId xmlns:a16="http://schemas.microsoft.com/office/drawing/2014/main" id="{8E8599CB-F839-482C-B592-E68E79D14B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1" name="楕円 20">
                      <a:extLst>
                        <a:ext uri="{FF2B5EF4-FFF2-40B4-BE49-F238E27FC236}">
                          <a16:creationId xmlns:a16="http://schemas.microsoft.com/office/drawing/2014/main" id="{D0CB64B2-A22A-48DA-8C81-06295B63578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4D5BC692-FFCE-48F1-942F-E939AC011E3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18" name="楕円 20">
                      <a:extLst>
                        <a:ext uri="{FF2B5EF4-FFF2-40B4-BE49-F238E27FC236}">
                          <a16:creationId xmlns:a16="http://schemas.microsoft.com/office/drawing/2014/main" id="{778294E9-7B70-4ACC-AA02-354866896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9" name="楕円 20">
                      <a:extLst>
                        <a:ext uri="{FF2B5EF4-FFF2-40B4-BE49-F238E27FC236}">
                          <a16:creationId xmlns:a16="http://schemas.microsoft.com/office/drawing/2014/main" id="{D58F1ABD-5FE3-485C-A036-BB88E086B50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27137A94-4506-4E85-93E7-56342523E0F9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B9FD66E1-C3CC-450F-ACC5-3B1E44F835B0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14" name="楕円 20">
                      <a:extLst>
                        <a:ext uri="{FF2B5EF4-FFF2-40B4-BE49-F238E27FC236}">
                          <a16:creationId xmlns:a16="http://schemas.microsoft.com/office/drawing/2014/main" id="{CAB584FB-68FA-46FB-8DC3-8EC8C4C2B0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5" name="楕円 20">
                      <a:extLst>
                        <a:ext uri="{FF2B5EF4-FFF2-40B4-BE49-F238E27FC236}">
                          <a16:creationId xmlns:a16="http://schemas.microsoft.com/office/drawing/2014/main" id="{BA7E7411-9C80-4516-B151-84C75820C2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A110C0EE-F45B-45DD-9A04-18F3D16B92A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12" name="楕円 20">
                      <a:extLst>
                        <a:ext uri="{FF2B5EF4-FFF2-40B4-BE49-F238E27FC236}">
                          <a16:creationId xmlns:a16="http://schemas.microsoft.com/office/drawing/2014/main" id="{F31A6AB9-97EC-49C7-8A64-4205687F2C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13" name="楕円 20">
                      <a:extLst>
                        <a:ext uri="{FF2B5EF4-FFF2-40B4-BE49-F238E27FC236}">
                          <a16:creationId xmlns:a16="http://schemas.microsoft.com/office/drawing/2014/main" id="{852CBB8B-3E64-4134-AA5F-0F47A1B416C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FD1F04E4-130B-4AD1-AEEE-11699DDF714A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9464C818-FB98-4D34-8814-8574E93094E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08" name="楕円 20">
                      <a:extLst>
                        <a:ext uri="{FF2B5EF4-FFF2-40B4-BE49-F238E27FC236}">
                          <a16:creationId xmlns:a16="http://schemas.microsoft.com/office/drawing/2014/main" id="{C95912B4-A23E-4431-8E88-6F58A8E13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9" name="楕円 20">
                      <a:extLst>
                        <a:ext uri="{FF2B5EF4-FFF2-40B4-BE49-F238E27FC236}">
                          <a16:creationId xmlns:a16="http://schemas.microsoft.com/office/drawing/2014/main" id="{33A14F9B-BD0F-4BDA-B9BE-985A748BC17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B472E05A-2BEB-4924-A94A-B2D0DA82688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06" name="楕円 20">
                      <a:extLst>
                        <a:ext uri="{FF2B5EF4-FFF2-40B4-BE49-F238E27FC236}">
                          <a16:creationId xmlns:a16="http://schemas.microsoft.com/office/drawing/2014/main" id="{0226B20C-DE80-4062-A158-97C07F0B2C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7" name="楕円 20">
                      <a:extLst>
                        <a:ext uri="{FF2B5EF4-FFF2-40B4-BE49-F238E27FC236}">
                          <a16:creationId xmlns:a16="http://schemas.microsoft.com/office/drawing/2014/main" id="{E9FE6A05-43CC-4005-8849-FDC596C5CBC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143362F7-16B8-443B-B270-9EAE2555668C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ABDC0AC7-8CD6-4EF0-9F92-FF04F59FC018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02" name="楕円 20">
                      <a:extLst>
                        <a:ext uri="{FF2B5EF4-FFF2-40B4-BE49-F238E27FC236}">
                          <a16:creationId xmlns:a16="http://schemas.microsoft.com/office/drawing/2014/main" id="{789F1676-2D77-45A2-9AF0-6F19508922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3" name="楕円 20">
                      <a:extLst>
                        <a:ext uri="{FF2B5EF4-FFF2-40B4-BE49-F238E27FC236}">
                          <a16:creationId xmlns:a16="http://schemas.microsoft.com/office/drawing/2014/main" id="{81DDC918-B4FB-45DB-8EBB-4F3E8F0BD22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0DABFDF9-917F-441E-AD52-BC148574FCA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00" name="楕円 20">
                      <a:extLst>
                        <a:ext uri="{FF2B5EF4-FFF2-40B4-BE49-F238E27FC236}">
                          <a16:creationId xmlns:a16="http://schemas.microsoft.com/office/drawing/2014/main" id="{114CE0B6-CAD8-4E77-81A0-6AF90BBEEE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01" name="楕円 20">
                      <a:extLst>
                        <a:ext uri="{FF2B5EF4-FFF2-40B4-BE49-F238E27FC236}">
                          <a16:creationId xmlns:a16="http://schemas.microsoft.com/office/drawing/2014/main" id="{909E77F5-6721-4147-B232-4F41920FB14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B4980471-13F0-4CBF-993A-526826A9C063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BDCE350-5E0C-4D2C-A786-AB802CE0DF82}"/>
                </a:ext>
              </a:extLst>
            </p:cNvPr>
            <p:cNvGrpSpPr/>
            <p:nvPr/>
          </p:nvGrpSpPr>
          <p:grpSpPr>
            <a:xfrm>
              <a:off x="1947303" y="4517126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344F115A-8C6A-45EC-962B-7E92787F3A9C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9C78A495-606A-45CF-88BC-DB9DE0B0B27D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86" name="グループ化 185">
                    <a:extLst>
                      <a:ext uri="{FF2B5EF4-FFF2-40B4-BE49-F238E27FC236}">
                        <a16:creationId xmlns:a16="http://schemas.microsoft.com/office/drawing/2014/main" id="{BF3000EA-BBFC-4708-AB6A-1C473A2CD14D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90" name="楕円 20">
                      <a:extLst>
                        <a:ext uri="{FF2B5EF4-FFF2-40B4-BE49-F238E27FC236}">
                          <a16:creationId xmlns:a16="http://schemas.microsoft.com/office/drawing/2014/main" id="{58B3EBA8-04E4-4CA6-8142-1D534737E3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1" name="楕円 20">
                      <a:extLst>
                        <a:ext uri="{FF2B5EF4-FFF2-40B4-BE49-F238E27FC236}">
                          <a16:creationId xmlns:a16="http://schemas.microsoft.com/office/drawing/2014/main" id="{904267E5-8EB0-42A7-AB49-8B05FCBA07F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7" name="グループ化 186">
                    <a:extLst>
                      <a:ext uri="{FF2B5EF4-FFF2-40B4-BE49-F238E27FC236}">
                        <a16:creationId xmlns:a16="http://schemas.microsoft.com/office/drawing/2014/main" id="{A9E50C7D-1BEA-41EE-BDDB-D3FD70A9E37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88" name="楕円 20">
                      <a:extLst>
                        <a:ext uri="{FF2B5EF4-FFF2-40B4-BE49-F238E27FC236}">
                          <a16:creationId xmlns:a16="http://schemas.microsoft.com/office/drawing/2014/main" id="{BB487951-6409-4F43-95A0-DB05D6ED1D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9" name="楕円 20">
                      <a:extLst>
                        <a:ext uri="{FF2B5EF4-FFF2-40B4-BE49-F238E27FC236}">
                          <a16:creationId xmlns:a16="http://schemas.microsoft.com/office/drawing/2014/main" id="{0F8B2AD9-9E86-45A7-B955-B96F336A232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B0591F9B-5826-437B-8496-ADADD8263460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80" name="グループ化 179">
                    <a:extLst>
                      <a:ext uri="{FF2B5EF4-FFF2-40B4-BE49-F238E27FC236}">
                        <a16:creationId xmlns:a16="http://schemas.microsoft.com/office/drawing/2014/main" id="{BB2CD113-99A7-4C83-95BF-76B855F9D44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84" name="楕円 20">
                      <a:extLst>
                        <a:ext uri="{FF2B5EF4-FFF2-40B4-BE49-F238E27FC236}">
                          <a16:creationId xmlns:a16="http://schemas.microsoft.com/office/drawing/2014/main" id="{487C2B05-FB26-4BF3-A611-54B6C0B33C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5" name="楕円 20">
                      <a:extLst>
                        <a:ext uri="{FF2B5EF4-FFF2-40B4-BE49-F238E27FC236}">
                          <a16:creationId xmlns:a16="http://schemas.microsoft.com/office/drawing/2014/main" id="{1478AEED-FFF2-4D6F-B1DC-A685863E67A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81" name="グループ化 180">
                    <a:extLst>
                      <a:ext uri="{FF2B5EF4-FFF2-40B4-BE49-F238E27FC236}">
                        <a16:creationId xmlns:a16="http://schemas.microsoft.com/office/drawing/2014/main" id="{33209C1B-B449-4EF1-9032-025D83E6DAF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82" name="楕円 20">
                      <a:extLst>
                        <a:ext uri="{FF2B5EF4-FFF2-40B4-BE49-F238E27FC236}">
                          <a16:creationId xmlns:a16="http://schemas.microsoft.com/office/drawing/2014/main" id="{C563DE14-BABC-4069-AFE4-E5782A652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83" name="楕円 20">
                      <a:extLst>
                        <a:ext uri="{FF2B5EF4-FFF2-40B4-BE49-F238E27FC236}">
                          <a16:creationId xmlns:a16="http://schemas.microsoft.com/office/drawing/2014/main" id="{7A7296A1-F5DF-4333-AB7C-977E873F43F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F4E3B16A-8FF2-4999-B5D6-B336CFCF4F01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5B53EA42-C522-462E-8680-8314DD4D90E5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78" name="楕円 20">
                      <a:extLst>
                        <a:ext uri="{FF2B5EF4-FFF2-40B4-BE49-F238E27FC236}">
                          <a16:creationId xmlns:a16="http://schemas.microsoft.com/office/drawing/2014/main" id="{322A2DF8-82F6-4976-81DD-772EC93493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9" name="楕円 20">
                      <a:extLst>
                        <a:ext uri="{FF2B5EF4-FFF2-40B4-BE49-F238E27FC236}">
                          <a16:creationId xmlns:a16="http://schemas.microsoft.com/office/drawing/2014/main" id="{273D2E6F-25FC-44FB-9F4C-E4275C11F74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55E71536-62AA-4325-9C78-18C16A0C739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76" name="楕円 20">
                      <a:extLst>
                        <a:ext uri="{FF2B5EF4-FFF2-40B4-BE49-F238E27FC236}">
                          <a16:creationId xmlns:a16="http://schemas.microsoft.com/office/drawing/2014/main" id="{6DC462D8-F5C6-4E97-A5F9-E82CFAFFDE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7" name="楕円 20">
                      <a:extLst>
                        <a:ext uri="{FF2B5EF4-FFF2-40B4-BE49-F238E27FC236}">
                          <a16:creationId xmlns:a16="http://schemas.microsoft.com/office/drawing/2014/main" id="{6346CF4E-6A6F-4FFC-A276-C1D15B38F81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77F8F61C-6EBC-4292-97A7-0AE51BBAAE63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A989CF61-3F6C-4462-9309-C2553DA76D07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72" name="楕円 20">
                      <a:extLst>
                        <a:ext uri="{FF2B5EF4-FFF2-40B4-BE49-F238E27FC236}">
                          <a16:creationId xmlns:a16="http://schemas.microsoft.com/office/drawing/2014/main" id="{C13F7150-5E3D-48EC-9353-1C2726BBDA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3" name="楕円 20">
                      <a:extLst>
                        <a:ext uri="{FF2B5EF4-FFF2-40B4-BE49-F238E27FC236}">
                          <a16:creationId xmlns:a16="http://schemas.microsoft.com/office/drawing/2014/main" id="{2FAB7623-7315-46DC-8C05-A11C2EC2D52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C12DEB9E-4CB5-44AA-B171-A15F1E4901E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170" name="楕円 20">
                      <a:extLst>
                        <a:ext uri="{FF2B5EF4-FFF2-40B4-BE49-F238E27FC236}">
                          <a16:creationId xmlns:a16="http://schemas.microsoft.com/office/drawing/2014/main" id="{9A2EB082-F7FA-44CA-AF80-34834DBF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1" name="楕円 20">
                      <a:extLst>
                        <a:ext uri="{FF2B5EF4-FFF2-40B4-BE49-F238E27FC236}">
                          <a16:creationId xmlns:a16="http://schemas.microsoft.com/office/drawing/2014/main" id="{DB5C27D7-9323-47E8-BB4D-1CD7A461E88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AC1C3965-0201-4404-B343-D2A91A1D4D8B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0694D6AA-596D-4778-80C3-7E3BA66C63AE}"/>
              </a:ext>
            </a:extLst>
          </p:cNvPr>
          <p:cNvGrpSpPr/>
          <p:nvPr/>
        </p:nvGrpSpPr>
        <p:grpSpPr>
          <a:xfrm>
            <a:off x="6590399" y="862829"/>
            <a:ext cx="2669189" cy="2669189"/>
            <a:chOff x="5407826" y="6199369"/>
            <a:chExt cx="2816522" cy="2816522"/>
          </a:xfrm>
        </p:grpSpPr>
        <p:sp>
          <p:nvSpPr>
            <p:cNvPr id="253" name="円: 塗りつぶしなし 252">
              <a:extLst>
                <a:ext uri="{FF2B5EF4-FFF2-40B4-BE49-F238E27FC236}">
                  <a16:creationId xmlns:a16="http://schemas.microsoft.com/office/drawing/2014/main" id="{210E3453-8E7C-4E20-A0FD-2359CF70BD72}"/>
                </a:ext>
              </a:extLst>
            </p:cNvPr>
            <p:cNvSpPr/>
            <p:nvPr/>
          </p:nvSpPr>
          <p:spPr>
            <a:xfrm>
              <a:off x="5407826" y="6199369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円: 塗りつぶしなし 253">
              <a:extLst>
                <a:ext uri="{FF2B5EF4-FFF2-40B4-BE49-F238E27FC236}">
                  <a16:creationId xmlns:a16="http://schemas.microsoft.com/office/drawing/2014/main" id="{E316B274-B510-4542-BD8E-9BB47021D0D9}"/>
                </a:ext>
              </a:extLst>
            </p:cNvPr>
            <p:cNvSpPr/>
            <p:nvPr/>
          </p:nvSpPr>
          <p:spPr>
            <a:xfrm>
              <a:off x="5474699" y="6266242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円: 塗りつぶしなし 254">
              <a:extLst>
                <a:ext uri="{FF2B5EF4-FFF2-40B4-BE49-F238E27FC236}">
                  <a16:creationId xmlns:a16="http://schemas.microsoft.com/office/drawing/2014/main" id="{D2246047-4EC3-447F-8A18-7B43A9F83600}"/>
                </a:ext>
              </a:extLst>
            </p:cNvPr>
            <p:cNvSpPr/>
            <p:nvPr/>
          </p:nvSpPr>
          <p:spPr>
            <a:xfrm>
              <a:off x="5504936" y="6296479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円: 塗りつぶしなし 255">
              <a:extLst>
                <a:ext uri="{FF2B5EF4-FFF2-40B4-BE49-F238E27FC236}">
                  <a16:creationId xmlns:a16="http://schemas.microsoft.com/office/drawing/2014/main" id="{9E489690-89B3-492A-874F-36CA94E0D514}"/>
                </a:ext>
              </a:extLst>
            </p:cNvPr>
            <p:cNvSpPr/>
            <p:nvPr/>
          </p:nvSpPr>
          <p:spPr>
            <a:xfrm>
              <a:off x="6437412" y="7228267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7F0F71A0-36F7-4533-86C5-D526BD20817C}"/>
                </a:ext>
              </a:extLst>
            </p:cNvPr>
            <p:cNvSpPr/>
            <p:nvPr/>
          </p:nvSpPr>
          <p:spPr>
            <a:xfrm rot="18669870">
              <a:off x="7382208" y="8084109"/>
              <a:ext cx="344985" cy="263439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円: 塗りつぶしなし 257">
              <a:extLst>
                <a:ext uri="{FF2B5EF4-FFF2-40B4-BE49-F238E27FC236}">
                  <a16:creationId xmlns:a16="http://schemas.microsoft.com/office/drawing/2014/main" id="{44F6BD18-94E1-4A4C-8015-AB90C38BA5CC}"/>
                </a:ext>
              </a:extLst>
            </p:cNvPr>
            <p:cNvSpPr/>
            <p:nvPr/>
          </p:nvSpPr>
          <p:spPr>
            <a:xfrm>
              <a:off x="7049133" y="8369400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円: 塗りつぶしなし 258">
              <a:extLst>
                <a:ext uri="{FF2B5EF4-FFF2-40B4-BE49-F238E27FC236}">
                  <a16:creationId xmlns:a16="http://schemas.microsoft.com/office/drawing/2014/main" id="{9530AC8B-0744-44FB-9EFA-2386D14B915F}"/>
                </a:ext>
              </a:extLst>
            </p:cNvPr>
            <p:cNvSpPr/>
            <p:nvPr/>
          </p:nvSpPr>
          <p:spPr>
            <a:xfrm>
              <a:off x="6760208" y="8432900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円: 塗りつぶしなし 259">
              <a:extLst>
                <a:ext uri="{FF2B5EF4-FFF2-40B4-BE49-F238E27FC236}">
                  <a16:creationId xmlns:a16="http://schemas.microsoft.com/office/drawing/2014/main" id="{BEED1E4D-ADB0-48BD-BA4C-412C0DF69DC7}"/>
                </a:ext>
              </a:extLst>
            </p:cNvPr>
            <p:cNvSpPr/>
            <p:nvPr/>
          </p:nvSpPr>
          <p:spPr>
            <a:xfrm>
              <a:off x="6356983" y="8369400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円: 塗りつぶしなし 260">
              <a:extLst>
                <a:ext uri="{FF2B5EF4-FFF2-40B4-BE49-F238E27FC236}">
                  <a16:creationId xmlns:a16="http://schemas.microsoft.com/office/drawing/2014/main" id="{45EC6AEF-EA47-479D-BB03-DE7728086DBE}"/>
                </a:ext>
              </a:extLst>
            </p:cNvPr>
            <p:cNvSpPr/>
            <p:nvPr/>
          </p:nvSpPr>
          <p:spPr>
            <a:xfrm>
              <a:off x="5955058" y="8090732"/>
              <a:ext cx="250192" cy="250192"/>
            </a:xfrm>
            <a:prstGeom prst="donut">
              <a:avLst>
                <a:gd name="adj" fmla="val 18385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429388DF-1E1A-4283-8D2E-F71CC82E36E6}"/>
                </a:ext>
              </a:extLst>
            </p:cNvPr>
            <p:cNvGrpSpPr/>
            <p:nvPr/>
          </p:nvGrpSpPr>
          <p:grpSpPr>
            <a:xfrm>
              <a:off x="6297882" y="6382843"/>
              <a:ext cx="1008572" cy="829214"/>
              <a:chOff x="2689860" y="2047887"/>
              <a:chExt cx="3977640" cy="3270281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FBE1AF42-A44D-4145-A092-373433137D59}"/>
                  </a:ext>
                </a:extLst>
              </p:cNvPr>
              <p:cNvSpPr/>
              <p:nvPr/>
            </p:nvSpPr>
            <p:spPr>
              <a:xfrm>
                <a:off x="4953000" y="2223147"/>
                <a:ext cx="1714500" cy="3000327"/>
              </a:xfrm>
              <a:custGeom>
                <a:avLst/>
                <a:gdLst>
                  <a:gd name="connsiteX0" fmla="*/ 892262 w 1714500"/>
                  <a:gd name="connsiteY0" fmla="*/ 362891 h 3000327"/>
                  <a:gd name="connsiteX1" fmla="*/ 614363 w 1714500"/>
                  <a:gd name="connsiteY1" fmla="*/ 640790 h 3000327"/>
                  <a:gd name="connsiteX2" fmla="*/ 614363 w 1714500"/>
                  <a:gd name="connsiteY2" fmla="*/ 2332395 h 3000327"/>
                  <a:gd name="connsiteX3" fmla="*/ 892262 w 1714500"/>
                  <a:gd name="connsiteY3" fmla="*/ 2610294 h 3000327"/>
                  <a:gd name="connsiteX4" fmla="*/ 1170161 w 1714500"/>
                  <a:gd name="connsiteY4" fmla="*/ 2332395 h 3000327"/>
                  <a:gd name="connsiteX5" fmla="*/ 1170161 w 1714500"/>
                  <a:gd name="connsiteY5" fmla="*/ 640790 h 3000327"/>
                  <a:gd name="connsiteX6" fmla="*/ 892262 w 1714500"/>
                  <a:gd name="connsiteY6" fmla="*/ 362891 h 3000327"/>
                  <a:gd name="connsiteX7" fmla="*/ 1063095 w 1714500"/>
                  <a:gd name="connsiteY7" fmla="*/ 0 h 3000327"/>
                  <a:gd name="connsiteX8" fmla="*/ 1190931 w 1714500"/>
                  <a:gd name="connsiteY8" fmla="*/ 39682 h 3000327"/>
                  <a:gd name="connsiteX9" fmla="*/ 1714500 w 1714500"/>
                  <a:gd name="connsiteY9" fmla="*/ 829565 h 3000327"/>
                  <a:gd name="connsiteX10" fmla="*/ 1714500 w 1714500"/>
                  <a:gd name="connsiteY10" fmla="*/ 2148804 h 3000327"/>
                  <a:gd name="connsiteX11" fmla="*/ 1714499 w 1714500"/>
                  <a:gd name="connsiteY11" fmla="*/ 2148824 h 3000327"/>
                  <a:gd name="connsiteX12" fmla="*/ 1714499 w 1714500"/>
                  <a:gd name="connsiteY12" fmla="*/ 2592228 h 3000327"/>
                  <a:gd name="connsiteX13" fmla="*/ 800436 w 1714500"/>
                  <a:gd name="connsiteY13" fmla="*/ 3000327 h 3000327"/>
                  <a:gd name="connsiteX14" fmla="*/ 684485 w 1714500"/>
                  <a:gd name="connsiteY14" fmla="*/ 2988638 h 3000327"/>
                  <a:gd name="connsiteX15" fmla="*/ 0 w 1714500"/>
                  <a:gd name="connsiteY15" fmla="*/ 2148804 h 3000327"/>
                  <a:gd name="connsiteX16" fmla="*/ 0 w 1714500"/>
                  <a:gd name="connsiteY16" fmla="*/ 900361 h 3000327"/>
                  <a:gd name="connsiteX17" fmla="*/ 0 w 1714500"/>
                  <a:gd name="connsiteY17" fmla="*/ 829565 h 3000327"/>
                  <a:gd name="connsiteX18" fmla="*/ 0 w 1714500"/>
                  <a:gd name="connsiteY18" fmla="*/ 363008 h 300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714500" h="3000327">
                    <a:moveTo>
                      <a:pt x="892262" y="362891"/>
                    </a:moveTo>
                    <a:cubicBezTo>
                      <a:pt x="738783" y="362891"/>
                      <a:pt x="614363" y="487311"/>
                      <a:pt x="614363" y="640790"/>
                    </a:cubicBezTo>
                    <a:lnTo>
                      <a:pt x="614363" y="2332395"/>
                    </a:lnTo>
                    <a:cubicBezTo>
                      <a:pt x="614363" y="2485874"/>
                      <a:pt x="738783" y="2610294"/>
                      <a:pt x="892262" y="2610294"/>
                    </a:cubicBezTo>
                    <a:cubicBezTo>
                      <a:pt x="1045741" y="2610294"/>
                      <a:pt x="1170161" y="2485874"/>
                      <a:pt x="1170161" y="2332395"/>
                    </a:cubicBezTo>
                    <a:lnTo>
                      <a:pt x="1170161" y="640790"/>
                    </a:lnTo>
                    <a:cubicBezTo>
                      <a:pt x="1170161" y="487311"/>
                      <a:pt x="1045741" y="362891"/>
                      <a:pt x="892262" y="362891"/>
                    </a:cubicBezTo>
                    <a:close/>
                    <a:moveTo>
                      <a:pt x="1063095" y="0"/>
                    </a:moveTo>
                    <a:lnTo>
                      <a:pt x="1190931" y="39682"/>
                    </a:lnTo>
                    <a:cubicBezTo>
                      <a:pt x="1498611" y="169820"/>
                      <a:pt x="1714500" y="474481"/>
                      <a:pt x="1714500" y="829565"/>
                    </a:cubicBezTo>
                    <a:lnTo>
                      <a:pt x="1714500" y="2148804"/>
                    </a:lnTo>
                    <a:lnTo>
                      <a:pt x="1714499" y="2148824"/>
                    </a:lnTo>
                    <a:lnTo>
                      <a:pt x="1714499" y="2592228"/>
                    </a:lnTo>
                    <a:lnTo>
                      <a:pt x="800436" y="3000327"/>
                    </a:lnTo>
                    <a:lnTo>
                      <a:pt x="684485" y="2988638"/>
                    </a:lnTo>
                    <a:cubicBezTo>
                      <a:pt x="293850" y="2908703"/>
                      <a:pt x="0" y="2563069"/>
                      <a:pt x="0" y="2148804"/>
                    </a:cubicBezTo>
                    <a:lnTo>
                      <a:pt x="0" y="900361"/>
                    </a:lnTo>
                    <a:lnTo>
                      <a:pt x="0" y="829565"/>
                    </a:lnTo>
                    <a:lnTo>
                      <a:pt x="0" y="363008"/>
                    </a:ln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01021E6-3217-44A3-9F98-0007F60FC65D}"/>
                  </a:ext>
                </a:extLst>
              </p:cNvPr>
              <p:cNvSpPr/>
              <p:nvPr/>
            </p:nvSpPr>
            <p:spPr>
              <a:xfrm>
                <a:off x="2689860" y="2047887"/>
                <a:ext cx="1714500" cy="3270281"/>
              </a:xfrm>
              <a:custGeom>
                <a:avLst/>
                <a:gdLst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318762 h 3270281"/>
                  <a:gd name="connsiteX32" fmla="*/ 0 w 1714500"/>
                  <a:gd name="connsiteY32" fmla="*/ 1134533 h 3270281"/>
                  <a:gd name="connsiteX33" fmla="*/ 0 w 1714500"/>
                  <a:gd name="connsiteY33" fmla="*/ 1066906 h 3270281"/>
                  <a:gd name="connsiteX34" fmla="*/ 0 w 1714500"/>
                  <a:gd name="connsiteY34" fmla="*/ 896408 h 3270281"/>
                  <a:gd name="connsiteX35" fmla="*/ 0 w 1714500"/>
                  <a:gd name="connsiteY35" fmla="*/ 776393 h 3270281"/>
                  <a:gd name="connsiteX36" fmla="*/ 0 w 1714500"/>
                  <a:gd name="connsiteY36" fmla="*/ 538268 h 3270281"/>
                  <a:gd name="connsiteX37" fmla="*/ 1687935 w 1714500"/>
                  <a:gd name="connsiteY3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83602 w 1714500"/>
                  <a:gd name="connsiteY15" fmla="*/ 2407012 h 3270281"/>
                  <a:gd name="connsiteX16" fmla="*/ 475284 w 1714500"/>
                  <a:gd name="connsiteY16" fmla="*/ 2281798 h 3270281"/>
                  <a:gd name="connsiteX17" fmla="*/ 620246 w 1714500"/>
                  <a:gd name="connsiteY17" fmla="*/ 2236179 h 3270281"/>
                  <a:gd name="connsiteX18" fmla="*/ 620246 w 1714500"/>
                  <a:gd name="connsiteY18" fmla="*/ 2529169 h 3270281"/>
                  <a:gd name="connsiteX19" fmla="*/ 876630 w 1714500"/>
                  <a:gd name="connsiteY19" fmla="*/ 2785553 h 3270281"/>
                  <a:gd name="connsiteX20" fmla="*/ 1133014 w 1714500"/>
                  <a:gd name="connsiteY20" fmla="*/ 2529169 h 3270281"/>
                  <a:gd name="connsiteX21" fmla="*/ 1133014 w 1714500"/>
                  <a:gd name="connsiteY21" fmla="*/ 1673785 h 3270281"/>
                  <a:gd name="connsiteX22" fmla="*/ 876630 w 1714500"/>
                  <a:gd name="connsiteY22" fmla="*/ 1417401 h 3270281"/>
                  <a:gd name="connsiteX23" fmla="*/ 620246 w 1714500"/>
                  <a:gd name="connsiteY23" fmla="*/ 1673785 h 3270281"/>
                  <a:gd name="connsiteX24" fmla="*/ 620246 w 1714500"/>
                  <a:gd name="connsiteY24" fmla="*/ 1762013 h 3270281"/>
                  <a:gd name="connsiteX25" fmla="*/ 434361 w 1714500"/>
                  <a:gd name="connsiteY25" fmla="*/ 1820538 h 3270281"/>
                  <a:gd name="connsiteX26" fmla="*/ 48413 w 1714500"/>
                  <a:gd name="connsiteY26" fmla="*/ 1944503 h 3270281"/>
                  <a:gd name="connsiteX27" fmla="*/ 0 w 1714500"/>
                  <a:gd name="connsiteY27" fmla="*/ 1960722 h 3270281"/>
                  <a:gd name="connsiteX28" fmla="*/ 0 w 1714500"/>
                  <a:gd name="connsiteY28" fmla="*/ 1856115 h 3270281"/>
                  <a:gd name="connsiteX29" fmla="*/ 0 w 1714500"/>
                  <a:gd name="connsiteY29" fmla="*/ 1785319 h 3270281"/>
                  <a:gd name="connsiteX30" fmla="*/ 0 w 1714500"/>
                  <a:gd name="connsiteY30" fmla="*/ 1425046 h 3270281"/>
                  <a:gd name="connsiteX31" fmla="*/ 0 w 1714500"/>
                  <a:gd name="connsiteY31" fmla="*/ 1134533 h 3270281"/>
                  <a:gd name="connsiteX32" fmla="*/ 0 w 1714500"/>
                  <a:gd name="connsiteY32" fmla="*/ 1066906 h 3270281"/>
                  <a:gd name="connsiteX33" fmla="*/ 0 w 1714500"/>
                  <a:gd name="connsiteY33" fmla="*/ 896408 h 3270281"/>
                  <a:gd name="connsiteX34" fmla="*/ 0 w 1714500"/>
                  <a:gd name="connsiteY34" fmla="*/ 776393 h 3270281"/>
                  <a:gd name="connsiteX35" fmla="*/ 0 w 1714500"/>
                  <a:gd name="connsiteY35" fmla="*/ 538268 h 3270281"/>
                  <a:gd name="connsiteX36" fmla="*/ 1687935 w 1714500"/>
                  <a:gd name="connsiteY3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475284 w 1714500"/>
                  <a:gd name="connsiteY15" fmla="*/ 2281798 h 3270281"/>
                  <a:gd name="connsiteX16" fmla="*/ 620246 w 1714500"/>
                  <a:gd name="connsiteY16" fmla="*/ 2236179 h 3270281"/>
                  <a:gd name="connsiteX17" fmla="*/ 620246 w 1714500"/>
                  <a:gd name="connsiteY17" fmla="*/ 2529169 h 3270281"/>
                  <a:gd name="connsiteX18" fmla="*/ 876630 w 1714500"/>
                  <a:gd name="connsiteY18" fmla="*/ 2785553 h 3270281"/>
                  <a:gd name="connsiteX19" fmla="*/ 1133014 w 1714500"/>
                  <a:gd name="connsiteY19" fmla="*/ 2529169 h 3270281"/>
                  <a:gd name="connsiteX20" fmla="*/ 1133014 w 1714500"/>
                  <a:gd name="connsiteY20" fmla="*/ 1673785 h 3270281"/>
                  <a:gd name="connsiteX21" fmla="*/ 876630 w 1714500"/>
                  <a:gd name="connsiteY21" fmla="*/ 1417401 h 3270281"/>
                  <a:gd name="connsiteX22" fmla="*/ 620246 w 1714500"/>
                  <a:gd name="connsiteY22" fmla="*/ 1673785 h 3270281"/>
                  <a:gd name="connsiteX23" fmla="*/ 620246 w 1714500"/>
                  <a:gd name="connsiteY23" fmla="*/ 1762013 h 3270281"/>
                  <a:gd name="connsiteX24" fmla="*/ 434361 w 1714500"/>
                  <a:gd name="connsiteY24" fmla="*/ 1820538 h 3270281"/>
                  <a:gd name="connsiteX25" fmla="*/ 48413 w 1714500"/>
                  <a:gd name="connsiteY25" fmla="*/ 1944503 h 3270281"/>
                  <a:gd name="connsiteX26" fmla="*/ 0 w 1714500"/>
                  <a:gd name="connsiteY26" fmla="*/ 1960722 h 3270281"/>
                  <a:gd name="connsiteX27" fmla="*/ 0 w 1714500"/>
                  <a:gd name="connsiteY27" fmla="*/ 1856115 h 3270281"/>
                  <a:gd name="connsiteX28" fmla="*/ 0 w 1714500"/>
                  <a:gd name="connsiteY28" fmla="*/ 1785319 h 3270281"/>
                  <a:gd name="connsiteX29" fmla="*/ 0 w 1714500"/>
                  <a:gd name="connsiteY29" fmla="*/ 1425046 h 3270281"/>
                  <a:gd name="connsiteX30" fmla="*/ 0 w 1714500"/>
                  <a:gd name="connsiteY30" fmla="*/ 1134533 h 3270281"/>
                  <a:gd name="connsiteX31" fmla="*/ 0 w 1714500"/>
                  <a:gd name="connsiteY31" fmla="*/ 1066906 h 3270281"/>
                  <a:gd name="connsiteX32" fmla="*/ 0 w 1714500"/>
                  <a:gd name="connsiteY32" fmla="*/ 896408 h 3270281"/>
                  <a:gd name="connsiteX33" fmla="*/ 0 w 1714500"/>
                  <a:gd name="connsiteY33" fmla="*/ 776393 h 3270281"/>
                  <a:gd name="connsiteX34" fmla="*/ 0 w 1714500"/>
                  <a:gd name="connsiteY34" fmla="*/ 538268 h 3270281"/>
                  <a:gd name="connsiteX35" fmla="*/ 1687935 w 1714500"/>
                  <a:gd name="connsiteY3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856115 h 3270281"/>
                  <a:gd name="connsiteX27" fmla="*/ 0 w 1714500"/>
                  <a:gd name="connsiteY27" fmla="*/ 1785319 h 3270281"/>
                  <a:gd name="connsiteX28" fmla="*/ 0 w 1714500"/>
                  <a:gd name="connsiteY28" fmla="*/ 1425046 h 3270281"/>
                  <a:gd name="connsiteX29" fmla="*/ 0 w 1714500"/>
                  <a:gd name="connsiteY29" fmla="*/ 1134533 h 3270281"/>
                  <a:gd name="connsiteX30" fmla="*/ 0 w 1714500"/>
                  <a:gd name="connsiteY30" fmla="*/ 1066906 h 3270281"/>
                  <a:gd name="connsiteX31" fmla="*/ 0 w 1714500"/>
                  <a:gd name="connsiteY31" fmla="*/ 896408 h 3270281"/>
                  <a:gd name="connsiteX32" fmla="*/ 0 w 1714500"/>
                  <a:gd name="connsiteY32" fmla="*/ 776393 h 3270281"/>
                  <a:gd name="connsiteX33" fmla="*/ 0 w 1714500"/>
                  <a:gd name="connsiteY33" fmla="*/ 538268 h 3270281"/>
                  <a:gd name="connsiteX34" fmla="*/ 1687935 w 1714500"/>
                  <a:gd name="connsiteY3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48413 w 1714500"/>
                  <a:gd name="connsiteY24" fmla="*/ 1944503 h 3270281"/>
                  <a:gd name="connsiteX25" fmla="*/ 0 w 1714500"/>
                  <a:gd name="connsiteY25" fmla="*/ 1960722 h 3270281"/>
                  <a:gd name="connsiteX26" fmla="*/ 0 w 1714500"/>
                  <a:gd name="connsiteY26" fmla="*/ 1785319 h 3270281"/>
                  <a:gd name="connsiteX27" fmla="*/ 0 w 1714500"/>
                  <a:gd name="connsiteY27" fmla="*/ 1425046 h 3270281"/>
                  <a:gd name="connsiteX28" fmla="*/ 0 w 1714500"/>
                  <a:gd name="connsiteY28" fmla="*/ 1134533 h 3270281"/>
                  <a:gd name="connsiteX29" fmla="*/ 0 w 1714500"/>
                  <a:gd name="connsiteY29" fmla="*/ 1066906 h 3270281"/>
                  <a:gd name="connsiteX30" fmla="*/ 0 w 1714500"/>
                  <a:gd name="connsiteY30" fmla="*/ 896408 h 3270281"/>
                  <a:gd name="connsiteX31" fmla="*/ 0 w 1714500"/>
                  <a:gd name="connsiteY31" fmla="*/ 776393 h 3270281"/>
                  <a:gd name="connsiteX32" fmla="*/ 0 w 1714500"/>
                  <a:gd name="connsiteY32" fmla="*/ 538268 h 3270281"/>
                  <a:gd name="connsiteX33" fmla="*/ 1687935 w 1714500"/>
                  <a:gd name="connsiteY3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434361 w 1714500"/>
                  <a:gd name="connsiteY23" fmla="*/ 1820538 h 3270281"/>
                  <a:gd name="connsiteX24" fmla="*/ 0 w 1714500"/>
                  <a:gd name="connsiteY24" fmla="*/ 1960722 h 3270281"/>
                  <a:gd name="connsiteX25" fmla="*/ 0 w 1714500"/>
                  <a:gd name="connsiteY25" fmla="*/ 1785319 h 3270281"/>
                  <a:gd name="connsiteX26" fmla="*/ 0 w 1714500"/>
                  <a:gd name="connsiteY26" fmla="*/ 1425046 h 3270281"/>
                  <a:gd name="connsiteX27" fmla="*/ 0 w 1714500"/>
                  <a:gd name="connsiteY27" fmla="*/ 1134533 h 3270281"/>
                  <a:gd name="connsiteX28" fmla="*/ 0 w 1714500"/>
                  <a:gd name="connsiteY28" fmla="*/ 1066906 h 3270281"/>
                  <a:gd name="connsiteX29" fmla="*/ 0 w 1714500"/>
                  <a:gd name="connsiteY29" fmla="*/ 896408 h 3270281"/>
                  <a:gd name="connsiteX30" fmla="*/ 0 w 1714500"/>
                  <a:gd name="connsiteY30" fmla="*/ 776393 h 3270281"/>
                  <a:gd name="connsiteX31" fmla="*/ 0 w 1714500"/>
                  <a:gd name="connsiteY31" fmla="*/ 538268 h 3270281"/>
                  <a:gd name="connsiteX32" fmla="*/ 1687935 w 1714500"/>
                  <a:gd name="connsiteY32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500 w 1714500"/>
                  <a:gd name="connsiteY8" fmla="*/ 2418758 h 3270281"/>
                  <a:gd name="connsiteX9" fmla="*/ 1714499 w 1714500"/>
                  <a:gd name="connsiteY9" fmla="*/ 2418778 h 3270281"/>
                  <a:gd name="connsiteX10" fmla="*/ 1714499 w 1714500"/>
                  <a:gd name="connsiteY10" fmla="*/ 2862182 h 3270281"/>
                  <a:gd name="connsiteX11" fmla="*/ 800436 w 1714500"/>
                  <a:gd name="connsiteY11" fmla="*/ 3270281 h 3270281"/>
                  <a:gd name="connsiteX12" fmla="*/ 684485 w 1714500"/>
                  <a:gd name="connsiteY12" fmla="*/ 3258592 h 3270281"/>
                  <a:gd name="connsiteX13" fmla="*/ 13389 w 1714500"/>
                  <a:gd name="connsiteY13" fmla="*/ 2570506 h 3270281"/>
                  <a:gd name="connsiteX14" fmla="*/ 1353 w 1714500"/>
                  <a:gd name="connsiteY14" fmla="*/ 2434090 h 3270281"/>
                  <a:gd name="connsiteX15" fmla="*/ 620246 w 1714500"/>
                  <a:gd name="connsiteY15" fmla="*/ 2236179 h 3270281"/>
                  <a:gd name="connsiteX16" fmla="*/ 620246 w 1714500"/>
                  <a:gd name="connsiteY16" fmla="*/ 2529169 h 3270281"/>
                  <a:gd name="connsiteX17" fmla="*/ 876630 w 1714500"/>
                  <a:gd name="connsiteY17" fmla="*/ 2785553 h 3270281"/>
                  <a:gd name="connsiteX18" fmla="*/ 1133014 w 1714500"/>
                  <a:gd name="connsiteY18" fmla="*/ 2529169 h 3270281"/>
                  <a:gd name="connsiteX19" fmla="*/ 1133014 w 1714500"/>
                  <a:gd name="connsiteY19" fmla="*/ 1673785 h 3270281"/>
                  <a:gd name="connsiteX20" fmla="*/ 876630 w 1714500"/>
                  <a:gd name="connsiteY20" fmla="*/ 1417401 h 3270281"/>
                  <a:gd name="connsiteX21" fmla="*/ 620246 w 1714500"/>
                  <a:gd name="connsiteY21" fmla="*/ 1673785 h 3270281"/>
                  <a:gd name="connsiteX22" fmla="*/ 620246 w 1714500"/>
                  <a:gd name="connsiteY22" fmla="*/ 1762013 h 3270281"/>
                  <a:gd name="connsiteX23" fmla="*/ 0 w 1714500"/>
                  <a:gd name="connsiteY23" fmla="*/ 1960722 h 3270281"/>
                  <a:gd name="connsiteX24" fmla="*/ 0 w 1714500"/>
                  <a:gd name="connsiteY24" fmla="*/ 1785319 h 3270281"/>
                  <a:gd name="connsiteX25" fmla="*/ 0 w 1714500"/>
                  <a:gd name="connsiteY25" fmla="*/ 1425046 h 3270281"/>
                  <a:gd name="connsiteX26" fmla="*/ 0 w 1714500"/>
                  <a:gd name="connsiteY26" fmla="*/ 1134533 h 3270281"/>
                  <a:gd name="connsiteX27" fmla="*/ 0 w 1714500"/>
                  <a:gd name="connsiteY27" fmla="*/ 1066906 h 3270281"/>
                  <a:gd name="connsiteX28" fmla="*/ 0 w 1714500"/>
                  <a:gd name="connsiteY28" fmla="*/ 896408 h 3270281"/>
                  <a:gd name="connsiteX29" fmla="*/ 0 w 1714500"/>
                  <a:gd name="connsiteY29" fmla="*/ 776393 h 3270281"/>
                  <a:gd name="connsiteX30" fmla="*/ 0 w 1714500"/>
                  <a:gd name="connsiteY30" fmla="*/ 538268 h 3270281"/>
                  <a:gd name="connsiteX31" fmla="*/ 1687935 w 1714500"/>
                  <a:gd name="connsiteY31" fmla="*/ 0 h 3270281"/>
                  <a:gd name="connsiteX0" fmla="*/ 1687935 w 1782207"/>
                  <a:gd name="connsiteY0" fmla="*/ 0 h 3270281"/>
                  <a:gd name="connsiteX1" fmla="*/ 1687935 w 1782207"/>
                  <a:gd name="connsiteY1" fmla="*/ 358140 h 3270281"/>
                  <a:gd name="connsiteX2" fmla="*/ 843968 w 1782207"/>
                  <a:gd name="connsiteY2" fmla="*/ 627274 h 3270281"/>
                  <a:gd name="connsiteX3" fmla="*/ 639128 w 1782207"/>
                  <a:gd name="connsiteY3" fmla="*/ 691432 h 3270281"/>
                  <a:gd name="connsiteX4" fmla="*/ 639128 w 1782207"/>
                  <a:gd name="connsiteY4" fmla="*/ 1100523 h 3270281"/>
                  <a:gd name="connsiteX5" fmla="*/ 1063095 w 1782207"/>
                  <a:gd name="connsiteY5" fmla="*/ 955754 h 3270281"/>
                  <a:gd name="connsiteX6" fmla="*/ 1190931 w 1782207"/>
                  <a:gd name="connsiteY6" fmla="*/ 995436 h 3270281"/>
                  <a:gd name="connsiteX7" fmla="*/ 1714500 w 1782207"/>
                  <a:gd name="connsiteY7" fmla="*/ 1785319 h 3270281"/>
                  <a:gd name="connsiteX8" fmla="*/ 1714500 w 1782207"/>
                  <a:gd name="connsiteY8" fmla="*/ 2418758 h 3270281"/>
                  <a:gd name="connsiteX9" fmla="*/ 1714499 w 1782207"/>
                  <a:gd name="connsiteY9" fmla="*/ 2862182 h 3270281"/>
                  <a:gd name="connsiteX10" fmla="*/ 800436 w 1782207"/>
                  <a:gd name="connsiteY10" fmla="*/ 3270281 h 3270281"/>
                  <a:gd name="connsiteX11" fmla="*/ 684485 w 1782207"/>
                  <a:gd name="connsiteY11" fmla="*/ 3258592 h 3270281"/>
                  <a:gd name="connsiteX12" fmla="*/ 13389 w 1782207"/>
                  <a:gd name="connsiteY12" fmla="*/ 2570506 h 3270281"/>
                  <a:gd name="connsiteX13" fmla="*/ 1353 w 1782207"/>
                  <a:gd name="connsiteY13" fmla="*/ 2434090 h 3270281"/>
                  <a:gd name="connsiteX14" fmla="*/ 620246 w 1782207"/>
                  <a:gd name="connsiteY14" fmla="*/ 2236179 h 3270281"/>
                  <a:gd name="connsiteX15" fmla="*/ 620246 w 1782207"/>
                  <a:gd name="connsiteY15" fmla="*/ 2529169 h 3270281"/>
                  <a:gd name="connsiteX16" fmla="*/ 876630 w 1782207"/>
                  <a:gd name="connsiteY16" fmla="*/ 2785553 h 3270281"/>
                  <a:gd name="connsiteX17" fmla="*/ 1133014 w 1782207"/>
                  <a:gd name="connsiteY17" fmla="*/ 2529169 h 3270281"/>
                  <a:gd name="connsiteX18" fmla="*/ 1133014 w 1782207"/>
                  <a:gd name="connsiteY18" fmla="*/ 1673785 h 3270281"/>
                  <a:gd name="connsiteX19" fmla="*/ 876630 w 1782207"/>
                  <a:gd name="connsiteY19" fmla="*/ 1417401 h 3270281"/>
                  <a:gd name="connsiteX20" fmla="*/ 620246 w 1782207"/>
                  <a:gd name="connsiteY20" fmla="*/ 1673785 h 3270281"/>
                  <a:gd name="connsiteX21" fmla="*/ 620246 w 1782207"/>
                  <a:gd name="connsiteY21" fmla="*/ 1762013 h 3270281"/>
                  <a:gd name="connsiteX22" fmla="*/ 0 w 1782207"/>
                  <a:gd name="connsiteY22" fmla="*/ 1960722 h 3270281"/>
                  <a:gd name="connsiteX23" fmla="*/ 0 w 1782207"/>
                  <a:gd name="connsiteY23" fmla="*/ 1785319 h 3270281"/>
                  <a:gd name="connsiteX24" fmla="*/ 0 w 1782207"/>
                  <a:gd name="connsiteY24" fmla="*/ 1425046 h 3270281"/>
                  <a:gd name="connsiteX25" fmla="*/ 0 w 1782207"/>
                  <a:gd name="connsiteY25" fmla="*/ 1134533 h 3270281"/>
                  <a:gd name="connsiteX26" fmla="*/ 0 w 1782207"/>
                  <a:gd name="connsiteY26" fmla="*/ 1066906 h 3270281"/>
                  <a:gd name="connsiteX27" fmla="*/ 0 w 1782207"/>
                  <a:gd name="connsiteY27" fmla="*/ 896408 h 3270281"/>
                  <a:gd name="connsiteX28" fmla="*/ 0 w 1782207"/>
                  <a:gd name="connsiteY28" fmla="*/ 776393 h 3270281"/>
                  <a:gd name="connsiteX29" fmla="*/ 0 w 1782207"/>
                  <a:gd name="connsiteY29" fmla="*/ 538268 h 3270281"/>
                  <a:gd name="connsiteX30" fmla="*/ 1687935 w 1782207"/>
                  <a:gd name="connsiteY30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776393 h 3270281"/>
                  <a:gd name="connsiteX28" fmla="*/ 0 w 1714500"/>
                  <a:gd name="connsiteY28" fmla="*/ 538268 h 3270281"/>
                  <a:gd name="connsiteX29" fmla="*/ 1687935 w 1714500"/>
                  <a:gd name="connsiteY29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843968 w 1714500"/>
                  <a:gd name="connsiteY2" fmla="*/ 627274 h 3270281"/>
                  <a:gd name="connsiteX3" fmla="*/ 639128 w 1714500"/>
                  <a:gd name="connsiteY3" fmla="*/ 691432 h 3270281"/>
                  <a:gd name="connsiteX4" fmla="*/ 639128 w 1714500"/>
                  <a:gd name="connsiteY4" fmla="*/ 1100523 h 3270281"/>
                  <a:gd name="connsiteX5" fmla="*/ 1063095 w 1714500"/>
                  <a:gd name="connsiteY5" fmla="*/ 955754 h 3270281"/>
                  <a:gd name="connsiteX6" fmla="*/ 1190931 w 1714500"/>
                  <a:gd name="connsiteY6" fmla="*/ 995436 h 3270281"/>
                  <a:gd name="connsiteX7" fmla="*/ 1714500 w 1714500"/>
                  <a:gd name="connsiteY7" fmla="*/ 1785319 h 3270281"/>
                  <a:gd name="connsiteX8" fmla="*/ 1714499 w 1714500"/>
                  <a:gd name="connsiteY8" fmla="*/ 2862182 h 3270281"/>
                  <a:gd name="connsiteX9" fmla="*/ 800436 w 1714500"/>
                  <a:gd name="connsiteY9" fmla="*/ 3270281 h 3270281"/>
                  <a:gd name="connsiteX10" fmla="*/ 684485 w 1714500"/>
                  <a:gd name="connsiteY10" fmla="*/ 3258592 h 3270281"/>
                  <a:gd name="connsiteX11" fmla="*/ 13389 w 1714500"/>
                  <a:gd name="connsiteY11" fmla="*/ 2570506 h 3270281"/>
                  <a:gd name="connsiteX12" fmla="*/ 1353 w 1714500"/>
                  <a:gd name="connsiteY12" fmla="*/ 2434090 h 3270281"/>
                  <a:gd name="connsiteX13" fmla="*/ 620246 w 1714500"/>
                  <a:gd name="connsiteY13" fmla="*/ 2236179 h 3270281"/>
                  <a:gd name="connsiteX14" fmla="*/ 620246 w 1714500"/>
                  <a:gd name="connsiteY14" fmla="*/ 2529169 h 3270281"/>
                  <a:gd name="connsiteX15" fmla="*/ 876630 w 1714500"/>
                  <a:gd name="connsiteY15" fmla="*/ 2785553 h 3270281"/>
                  <a:gd name="connsiteX16" fmla="*/ 1133014 w 1714500"/>
                  <a:gd name="connsiteY16" fmla="*/ 2529169 h 3270281"/>
                  <a:gd name="connsiteX17" fmla="*/ 1133014 w 1714500"/>
                  <a:gd name="connsiteY17" fmla="*/ 1673785 h 3270281"/>
                  <a:gd name="connsiteX18" fmla="*/ 876630 w 1714500"/>
                  <a:gd name="connsiteY18" fmla="*/ 1417401 h 3270281"/>
                  <a:gd name="connsiteX19" fmla="*/ 620246 w 1714500"/>
                  <a:gd name="connsiteY19" fmla="*/ 1673785 h 3270281"/>
                  <a:gd name="connsiteX20" fmla="*/ 620246 w 1714500"/>
                  <a:gd name="connsiteY20" fmla="*/ 1762013 h 3270281"/>
                  <a:gd name="connsiteX21" fmla="*/ 0 w 1714500"/>
                  <a:gd name="connsiteY21" fmla="*/ 1960722 h 3270281"/>
                  <a:gd name="connsiteX22" fmla="*/ 0 w 1714500"/>
                  <a:gd name="connsiteY22" fmla="*/ 1785319 h 3270281"/>
                  <a:gd name="connsiteX23" fmla="*/ 0 w 1714500"/>
                  <a:gd name="connsiteY23" fmla="*/ 1425046 h 3270281"/>
                  <a:gd name="connsiteX24" fmla="*/ 0 w 1714500"/>
                  <a:gd name="connsiteY24" fmla="*/ 1134533 h 3270281"/>
                  <a:gd name="connsiteX25" fmla="*/ 0 w 1714500"/>
                  <a:gd name="connsiteY25" fmla="*/ 1066906 h 3270281"/>
                  <a:gd name="connsiteX26" fmla="*/ 0 w 1714500"/>
                  <a:gd name="connsiteY26" fmla="*/ 896408 h 3270281"/>
                  <a:gd name="connsiteX27" fmla="*/ 0 w 1714500"/>
                  <a:gd name="connsiteY27" fmla="*/ 538268 h 3270281"/>
                  <a:gd name="connsiteX28" fmla="*/ 1687935 w 1714500"/>
                  <a:gd name="connsiteY28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134533 h 3270281"/>
                  <a:gd name="connsiteX24" fmla="*/ 0 w 1714500"/>
                  <a:gd name="connsiteY24" fmla="*/ 1066906 h 3270281"/>
                  <a:gd name="connsiteX25" fmla="*/ 0 w 1714500"/>
                  <a:gd name="connsiteY25" fmla="*/ 896408 h 3270281"/>
                  <a:gd name="connsiteX26" fmla="*/ 0 w 1714500"/>
                  <a:gd name="connsiteY26" fmla="*/ 538268 h 3270281"/>
                  <a:gd name="connsiteX27" fmla="*/ 1687935 w 1714500"/>
                  <a:gd name="connsiteY27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1066906 h 3270281"/>
                  <a:gd name="connsiteX24" fmla="*/ 0 w 1714500"/>
                  <a:gd name="connsiteY24" fmla="*/ 896408 h 3270281"/>
                  <a:gd name="connsiteX25" fmla="*/ 0 w 1714500"/>
                  <a:gd name="connsiteY25" fmla="*/ 538268 h 3270281"/>
                  <a:gd name="connsiteX26" fmla="*/ 1687935 w 1714500"/>
                  <a:gd name="connsiteY26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896408 h 3270281"/>
                  <a:gd name="connsiteX24" fmla="*/ 0 w 1714500"/>
                  <a:gd name="connsiteY24" fmla="*/ 538268 h 3270281"/>
                  <a:gd name="connsiteX25" fmla="*/ 1687935 w 1714500"/>
                  <a:gd name="connsiteY25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1425046 h 3270281"/>
                  <a:gd name="connsiteX23" fmla="*/ 0 w 1714500"/>
                  <a:gd name="connsiteY23" fmla="*/ 538268 h 3270281"/>
                  <a:gd name="connsiteX24" fmla="*/ 1687935 w 1714500"/>
                  <a:gd name="connsiteY24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1785319 h 3270281"/>
                  <a:gd name="connsiteX22" fmla="*/ 0 w 1714500"/>
                  <a:gd name="connsiteY22" fmla="*/ 538268 h 3270281"/>
                  <a:gd name="connsiteX23" fmla="*/ 1687935 w 1714500"/>
                  <a:gd name="connsiteY23" fmla="*/ 0 h 3270281"/>
                  <a:gd name="connsiteX0" fmla="*/ 1687935 w 1714500"/>
                  <a:gd name="connsiteY0" fmla="*/ 0 h 3270281"/>
                  <a:gd name="connsiteX1" fmla="*/ 1687935 w 1714500"/>
                  <a:gd name="connsiteY1" fmla="*/ 358140 h 3270281"/>
                  <a:gd name="connsiteX2" fmla="*/ 639128 w 1714500"/>
                  <a:gd name="connsiteY2" fmla="*/ 691432 h 3270281"/>
                  <a:gd name="connsiteX3" fmla="*/ 639128 w 1714500"/>
                  <a:gd name="connsiteY3" fmla="*/ 1100523 h 3270281"/>
                  <a:gd name="connsiteX4" fmla="*/ 1063095 w 1714500"/>
                  <a:gd name="connsiteY4" fmla="*/ 955754 h 3270281"/>
                  <a:gd name="connsiteX5" fmla="*/ 1190931 w 1714500"/>
                  <a:gd name="connsiteY5" fmla="*/ 995436 h 3270281"/>
                  <a:gd name="connsiteX6" fmla="*/ 1714500 w 1714500"/>
                  <a:gd name="connsiteY6" fmla="*/ 1785319 h 3270281"/>
                  <a:gd name="connsiteX7" fmla="*/ 1714499 w 1714500"/>
                  <a:gd name="connsiteY7" fmla="*/ 2862182 h 3270281"/>
                  <a:gd name="connsiteX8" fmla="*/ 800436 w 1714500"/>
                  <a:gd name="connsiteY8" fmla="*/ 3270281 h 3270281"/>
                  <a:gd name="connsiteX9" fmla="*/ 684485 w 1714500"/>
                  <a:gd name="connsiteY9" fmla="*/ 3258592 h 3270281"/>
                  <a:gd name="connsiteX10" fmla="*/ 13389 w 1714500"/>
                  <a:gd name="connsiteY10" fmla="*/ 2570506 h 3270281"/>
                  <a:gd name="connsiteX11" fmla="*/ 1353 w 1714500"/>
                  <a:gd name="connsiteY11" fmla="*/ 2434090 h 3270281"/>
                  <a:gd name="connsiteX12" fmla="*/ 620246 w 1714500"/>
                  <a:gd name="connsiteY12" fmla="*/ 2236179 h 3270281"/>
                  <a:gd name="connsiteX13" fmla="*/ 620246 w 1714500"/>
                  <a:gd name="connsiteY13" fmla="*/ 2529169 h 3270281"/>
                  <a:gd name="connsiteX14" fmla="*/ 876630 w 1714500"/>
                  <a:gd name="connsiteY14" fmla="*/ 2785553 h 3270281"/>
                  <a:gd name="connsiteX15" fmla="*/ 1133014 w 1714500"/>
                  <a:gd name="connsiteY15" fmla="*/ 2529169 h 3270281"/>
                  <a:gd name="connsiteX16" fmla="*/ 1133014 w 1714500"/>
                  <a:gd name="connsiteY16" fmla="*/ 1673785 h 3270281"/>
                  <a:gd name="connsiteX17" fmla="*/ 876630 w 1714500"/>
                  <a:gd name="connsiteY17" fmla="*/ 1417401 h 3270281"/>
                  <a:gd name="connsiteX18" fmla="*/ 620246 w 1714500"/>
                  <a:gd name="connsiteY18" fmla="*/ 1673785 h 3270281"/>
                  <a:gd name="connsiteX19" fmla="*/ 620246 w 1714500"/>
                  <a:gd name="connsiteY19" fmla="*/ 1762013 h 3270281"/>
                  <a:gd name="connsiteX20" fmla="*/ 0 w 1714500"/>
                  <a:gd name="connsiteY20" fmla="*/ 1960722 h 3270281"/>
                  <a:gd name="connsiteX21" fmla="*/ 0 w 1714500"/>
                  <a:gd name="connsiteY21" fmla="*/ 538268 h 3270281"/>
                  <a:gd name="connsiteX22" fmla="*/ 1687935 w 1714500"/>
                  <a:gd name="connsiteY22" fmla="*/ 0 h 327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14500" h="3270281">
                    <a:moveTo>
                      <a:pt x="1687935" y="0"/>
                    </a:moveTo>
                    <a:lnTo>
                      <a:pt x="1687935" y="358140"/>
                    </a:lnTo>
                    <a:cubicBezTo>
                      <a:pt x="1513134" y="473379"/>
                      <a:pt x="813929" y="567702"/>
                      <a:pt x="639128" y="691432"/>
                    </a:cubicBezTo>
                    <a:lnTo>
                      <a:pt x="639128" y="1100523"/>
                    </a:lnTo>
                    <a:lnTo>
                      <a:pt x="1063095" y="955754"/>
                    </a:lnTo>
                    <a:lnTo>
                      <a:pt x="1190931" y="995436"/>
                    </a:lnTo>
                    <a:cubicBezTo>
                      <a:pt x="1498611" y="1125574"/>
                      <a:pt x="1714500" y="1430235"/>
                      <a:pt x="1714500" y="1785319"/>
                    </a:cubicBezTo>
                    <a:cubicBezTo>
                      <a:pt x="1714500" y="2144273"/>
                      <a:pt x="1714499" y="2503228"/>
                      <a:pt x="1714499" y="2862182"/>
                    </a:cubicBezTo>
                    <a:lnTo>
                      <a:pt x="800436" y="3270281"/>
                    </a:lnTo>
                    <a:lnTo>
                      <a:pt x="684485" y="3258592"/>
                    </a:lnTo>
                    <a:cubicBezTo>
                      <a:pt x="342680" y="3188649"/>
                      <a:pt x="74975" y="2915280"/>
                      <a:pt x="13389" y="2570506"/>
                    </a:cubicBezTo>
                    <a:lnTo>
                      <a:pt x="1353" y="2434090"/>
                    </a:lnTo>
                    <a:lnTo>
                      <a:pt x="620246" y="2236179"/>
                    </a:lnTo>
                    <a:lnTo>
                      <a:pt x="620246" y="2529169"/>
                    </a:lnTo>
                    <a:cubicBezTo>
                      <a:pt x="620246" y="2670766"/>
                      <a:pt x="735033" y="2785553"/>
                      <a:pt x="876630" y="2785553"/>
                    </a:cubicBezTo>
                    <a:cubicBezTo>
                      <a:pt x="1018227" y="2785553"/>
                      <a:pt x="1133014" y="2670766"/>
                      <a:pt x="1133014" y="2529169"/>
                    </a:cubicBezTo>
                    <a:lnTo>
                      <a:pt x="1133014" y="1673785"/>
                    </a:lnTo>
                    <a:cubicBezTo>
                      <a:pt x="1133014" y="1532188"/>
                      <a:pt x="1018227" y="1417401"/>
                      <a:pt x="876630" y="1417401"/>
                    </a:cubicBezTo>
                    <a:cubicBezTo>
                      <a:pt x="735033" y="1417401"/>
                      <a:pt x="620246" y="1532188"/>
                      <a:pt x="620246" y="1673785"/>
                    </a:cubicBezTo>
                    <a:lnTo>
                      <a:pt x="620246" y="1762013"/>
                    </a:lnTo>
                    <a:lnTo>
                      <a:pt x="0" y="1960722"/>
                    </a:lnTo>
                    <a:lnTo>
                      <a:pt x="0" y="538268"/>
                    </a:lnTo>
                    <a:cubicBezTo>
                      <a:pt x="354365" y="417265"/>
                      <a:pt x="1333570" y="121003"/>
                      <a:pt x="1687935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8C8CE749-1FF0-4D22-BF9A-7E2C8ED79230}"/>
              </a:ext>
            </a:extLst>
          </p:cNvPr>
          <p:cNvGrpSpPr/>
          <p:nvPr/>
        </p:nvGrpSpPr>
        <p:grpSpPr>
          <a:xfrm>
            <a:off x="6590399" y="3769711"/>
            <a:ext cx="2669189" cy="2669189"/>
            <a:chOff x="1560414" y="6199369"/>
            <a:chExt cx="2816522" cy="2816522"/>
          </a:xfrm>
        </p:grpSpPr>
        <p:sp>
          <p:nvSpPr>
            <p:cNvPr id="266" name="円: 塗りつぶしなし 265">
              <a:extLst>
                <a:ext uri="{FF2B5EF4-FFF2-40B4-BE49-F238E27FC236}">
                  <a16:creationId xmlns:a16="http://schemas.microsoft.com/office/drawing/2014/main" id="{45C23D6F-96FD-4106-BCE8-F13F1F5F7D23}"/>
                </a:ext>
              </a:extLst>
            </p:cNvPr>
            <p:cNvSpPr/>
            <p:nvPr/>
          </p:nvSpPr>
          <p:spPr>
            <a:xfrm>
              <a:off x="1560414" y="6199369"/>
              <a:ext cx="2816522" cy="2816522"/>
            </a:xfrm>
            <a:prstGeom prst="donut">
              <a:avLst>
                <a:gd name="adj" fmla="val 3856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円: 塗りつぶしなし 266">
              <a:extLst>
                <a:ext uri="{FF2B5EF4-FFF2-40B4-BE49-F238E27FC236}">
                  <a16:creationId xmlns:a16="http://schemas.microsoft.com/office/drawing/2014/main" id="{FD310FAB-14F7-4A0D-9BAE-33ECCBBB5A57}"/>
                </a:ext>
              </a:extLst>
            </p:cNvPr>
            <p:cNvSpPr/>
            <p:nvPr/>
          </p:nvSpPr>
          <p:spPr>
            <a:xfrm>
              <a:off x="1627287" y="6266242"/>
              <a:ext cx="2682776" cy="2682776"/>
            </a:xfrm>
            <a:prstGeom prst="donut">
              <a:avLst>
                <a:gd name="adj" fmla="val 37852"/>
              </a:avLst>
            </a:prstGeom>
            <a:gradFill>
              <a:gsLst>
                <a:gs pos="100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円: 塗りつぶしなし 267">
              <a:extLst>
                <a:ext uri="{FF2B5EF4-FFF2-40B4-BE49-F238E27FC236}">
                  <a16:creationId xmlns:a16="http://schemas.microsoft.com/office/drawing/2014/main" id="{1ABC497B-DC55-4ECB-B566-5519A692584E}"/>
                </a:ext>
              </a:extLst>
            </p:cNvPr>
            <p:cNvSpPr/>
            <p:nvPr/>
          </p:nvSpPr>
          <p:spPr>
            <a:xfrm>
              <a:off x="1657524" y="6296479"/>
              <a:ext cx="2622302" cy="2622302"/>
            </a:xfrm>
            <a:prstGeom prst="donut">
              <a:avLst>
                <a:gd name="adj" fmla="val 37852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円: 塗りつぶしなし 268">
              <a:extLst>
                <a:ext uri="{FF2B5EF4-FFF2-40B4-BE49-F238E27FC236}">
                  <a16:creationId xmlns:a16="http://schemas.microsoft.com/office/drawing/2014/main" id="{308A9845-1D61-43B2-B79F-F1625979ABF6}"/>
                </a:ext>
              </a:extLst>
            </p:cNvPr>
            <p:cNvSpPr/>
            <p:nvPr/>
          </p:nvSpPr>
          <p:spPr>
            <a:xfrm>
              <a:off x="2589312" y="7228267"/>
              <a:ext cx="758726" cy="758726"/>
            </a:xfrm>
            <a:prstGeom prst="donut">
              <a:avLst>
                <a:gd name="adj" fmla="val 9601"/>
              </a:avLst>
            </a:pr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8E41D1A8-3EB6-409C-95A9-B0F40C6F8385}"/>
                </a:ext>
              </a:extLst>
            </p:cNvPr>
            <p:cNvSpPr/>
            <p:nvPr/>
          </p:nvSpPr>
          <p:spPr>
            <a:xfrm>
              <a:off x="2330132" y="6554040"/>
              <a:ext cx="292418" cy="211113"/>
            </a:xfrm>
            <a:custGeom>
              <a:avLst/>
              <a:gdLst>
                <a:gd name="connsiteX0" fmla="*/ 129555 w 825922"/>
                <a:gd name="connsiteY0" fmla="*/ 386731 h 596280"/>
                <a:gd name="connsiteX1" fmla="*/ 121072 w 825922"/>
                <a:gd name="connsiteY1" fmla="*/ 395214 h 596280"/>
                <a:gd name="connsiteX2" fmla="*/ 121072 w 825922"/>
                <a:gd name="connsiteY2" fmla="*/ 458242 h 596280"/>
                <a:gd name="connsiteX3" fmla="*/ 129555 w 825922"/>
                <a:gd name="connsiteY3" fmla="*/ 466725 h 596280"/>
                <a:gd name="connsiteX4" fmla="*/ 696367 w 825922"/>
                <a:gd name="connsiteY4" fmla="*/ 466725 h 596280"/>
                <a:gd name="connsiteX5" fmla="*/ 704850 w 825922"/>
                <a:gd name="connsiteY5" fmla="*/ 458242 h 596280"/>
                <a:gd name="connsiteX6" fmla="*/ 704850 w 825922"/>
                <a:gd name="connsiteY6" fmla="*/ 395214 h 596280"/>
                <a:gd name="connsiteX7" fmla="*/ 696367 w 825922"/>
                <a:gd name="connsiteY7" fmla="*/ 386731 h 596280"/>
                <a:gd name="connsiteX8" fmla="*/ 129555 w 825922"/>
                <a:gd name="connsiteY8" fmla="*/ 164481 h 596280"/>
                <a:gd name="connsiteX9" fmla="*/ 121072 w 825922"/>
                <a:gd name="connsiteY9" fmla="*/ 172964 h 596280"/>
                <a:gd name="connsiteX10" fmla="*/ 121072 w 825922"/>
                <a:gd name="connsiteY10" fmla="*/ 235992 h 596280"/>
                <a:gd name="connsiteX11" fmla="*/ 129555 w 825922"/>
                <a:gd name="connsiteY11" fmla="*/ 244475 h 596280"/>
                <a:gd name="connsiteX12" fmla="*/ 696367 w 825922"/>
                <a:gd name="connsiteY12" fmla="*/ 244475 h 596280"/>
                <a:gd name="connsiteX13" fmla="*/ 704850 w 825922"/>
                <a:gd name="connsiteY13" fmla="*/ 235992 h 596280"/>
                <a:gd name="connsiteX14" fmla="*/ 704850 w 825922"/>
                <a:gd name="connsiteY14" fmla="*/ 172964 h 596280"/>
                <a:gd name="connsiteX15" fmla="*/ 696367 w 825922"/>
                <a:gd name="connsiteY15" fmla="*/ 164481 h 596280"/>
                <a:gd name="connsiteX16" fmla="*/ 63230 w 825922"/>
                <a:gd name="connsiteY16" fmla="*/ 0 h 596280"/>
                <a:gd name="connsiteX17" fmla="*/ 762692 w 825922"/>
                <a:gd name="connsiteY17" fmla="*/ 0 h 596280"/>
                <a:gd name="connsiteX18" fmla="*/ 825922 w 825922"/>
                <a:gd name="connsiteY18" fmla="*/ 63230 h 596280"/>
                <a:gd name="connsiteX19" fmla="*/ 825922 w 825922"/>
                <a:gd name="connsiteY19" fmla="*/ 533050 h 596280"/>
                <a:gd name="connsiteX20" fmla="*/ 762692 w 825922"/>
                <a:gd name="connsiteY20" fmla="*/ 596280 h 596280"/>
                <a:gd name="connsiteX21" fmla="*/ 63230 w 825922"/>
                <a:gd name="connsiteY21" fmla="*/ 596280 h 596280"/>
                <a:gd name="connsiteX22" fmla="*/ 0 w 825922"/>
                <a:gd name="connsiteY22" fmla="*/ 533050 h 596280"/>
                <a:gd name="connsiteX23" fmla="*/ 0 w 825922"/>
                <a:gd name="connsiteY23" fmla="*/ 63230 h 596280"/>
                <a:gd name="connsiteX24" fmla="*/ 63230 w 825922"/>
                <a:gd name="connsiteY24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25922" h="596280">
                  <a:moveTo>
                    <a:pt x="129555" y="386731"/>
                  </a:moveTo>
                  <a:cubicBezTo>
                    <a:pt x="124870" y="386731"/>
                    <a:pt x="121072" y="390529"/>
                    <a:pt x="121072" y="395214"/>
                  </a:cubicBezTo>
                  <a:lnTo>
                    <a:pt x="121072" y="458242"/>
                  </a:lnTo>
                  <a:cubicBezTo>
                    <a:pt x="121072" y="462927"/>
                    <a:pt x="124870" y="466725"/>
                    <a:pt x="129555" y="466725"/>
                  </a:cubicBezTo>
                  <a:lnTo>
                    <a:pt x="696367" y="466725"/>
                  </a:lnTo>
                  <a:cubicBezTo>
                    <a:pt x="701052" y="466725"/>
                    <a:pt x="704850" y="462927"/>
                    <a:pt x="704850" y="458242"/>
                  </a:cubicBezTo>
                  <a:lnTo>
                    <a:pt x="704850" y="395214"/>
                  </a:lnTo>
                  <a:cubicBezTo>
                    <a:pt x="704850" y="390529"/>
                    <a:pt x="701052" y="386731"/>
                    <a:pt x="696367" y="386731"/>
                  </a:cubicBezTo>
                  <a:close/>
                  <a:moveTo>
                    <a:pt x="129555" y="164481"/>
                  </a:moveTo>
                  <a:cubicBezTo>
                    <a:pt x="124870" y="164481"/>
                    <a:pt x="121072" y="168279"/>
                    <a:pt x="121072" y="172964"/>
                  </a:cubicBezTo>
                  <a:lnTo>
                    <a:pt x="121072" y="235992"/>
                  </a:lnTo>
                  <a:cubicBezTo>
                    <a:pt x="121072" y="240677"/>
                    <a:pt x="124870" y="244475"/>
                    <a:pt x="129555" y="244475"/>
                  </a:cubicBezTo>
                  <a:lnTo>
                    <a:pt x="696367" y="244475"/>
                  </a:lnTo>
                  <a:cubicBezTo>
                    <a:pt x="701052" y="244475"/>
                    <a:pt x="704850" y="240677"/>
                    <a:pt x="704850" y="235992"/>
                  </a:cubicBezTo>
                  <a:lnTo>
                    <a:pt x="704850" y="172964"/>
                  </a:lnTo>
                  <a:cubicBezTo>
                    <a:pt x="704850" y="168279"/>
                    <a:pt x="701052" y="164481"/>
                    <a:pt x="696367" y="164481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06E30880-6942-4AAA-A0DC-BF6988F30C6A}"/>
                </a:ext>
              </a:extLst>
            </p:cNvPr>
            <p:cNvSpPr/>
            <p:nvPr/>
          </p:nvSpPr>
          <p:spPr>
            <a:xfrm>
              <a:off x="3276560" y="6554040"/>
              <a:ext cx="292418" cy="211113"/>
            </a:xfrm>
            <a:custGeom>
              <a:avLst/>
              <a:gdLst>
                <a:gd name="connsiteX0" fmla="*/ 151218 w 825922"/>
                <a:gd name="connsiteY0" fmla="*/ 133834 h 596280"/>
                <a:gd name="connsiteX1" fmla="*/ 674704 w 825922"/>
                <a:gd name="connsiteY1" fmla="*/ 133834 h 596280"/>
                <a:gd name="connsiteX2" fmla="*/ 683419 w 825922"/>
                <a:gd name="connsiteY2" fmla="*/ 142549 h 596280"/>
                <a:gd name="connsiteX3" fmla="*/ 683419 w 825922"/>
                <a:gd name="connsiteY3" fmla="*/ 207308 h 596280"/>
                <a:gd name="connsiteX4" fmla="*/ 674704 w 825922"/>
                <a:gd name="connsiteY4" fmla="*/ 216023 h 596280"/>
                <a:gd name="connsiteX5" fmla="*/ 646522 w 825922"/>
                <a:gd name="connsiteY5" fmla="*/ 216023 h 596280"/>
                <a:gd name="connsiteX6" fmla="*/ 680468 w 825922"/>
                <a:gd name="connsiteY6" fmla="*/ 312985 h 596280"/>
                <a:gd name="connsiteX7" fmla="*/ 675443 w 825922"/>
                <a:gd name="connsiteY7" fmla="*/ 323425 h 596280"/>
                <a:gd name="connsiteX8" fmla="*/ 617984 w 825922"/>
                <a:gd name="connsiteY8" fmla="*/ 343541 h 596280"/>
                <a:gd name="connsiteX9" fmla="*/ 607544 w 825922"/>
                <a:gd name="connsiteY9" fmla="*/ 338516 h 596280"/>
                <a:gd name="connsiteX10" fmla="*/ 571342 w 825922"/>
                <a:gd name="connsiteY10" fmla="*/ 235112 h 596280"/>
                <a:gd name="connsiteX11" fmla="*/ 576368 w 825922"/>
                <a:gd name="connsiteY11" fmla="*/ 224672 h 596280"/>
                <a:gd name="connsiteX12" fmla="*/ 601070 w 825922"/>
                <a:gd name="connsiteY12" fmla="*/ 216023 h 596280"/>
                <a:gd name="connsiteX13" fmla="*/ 466725 w 825922"/>
                <a:gd name="connsiteY13" fmla="*/ 216023 h 596280"/>
                <a:gd name="connsiteX14" fmla="*/ 466725 w 825922"/>
                <a:gd name="connsiteY14" fmla="*/ 252896 h 596280"/>
                <a:gd name="connsiteX15" fmla="*/ 562784 w 825922"/>
                <a:gd name="connsiteY15" fmla="*/ 252896 h 596280"/>
                <a:gd name="connsiteX16" fmla="*/ 571499 w 825922"/>
                <a:gd name="connsiteY16" fmla="*/ 261611 h 596280"/>
                <a:gd name="connsiteX17" fmla="*/ 571499 w 825922"/>
                <a:gd name="connsiteY17" fmla="*/ 326370 h 596280"/>
                <a:gd name="connsiteX18" fmla="*/ 562784 w 825922"/>
                <a:gd name="connsiteY18" fmla="*/ 335085 h 596280"/>
                <a:gd name="connsiteX19" fmla="*/ 466725 w 825922"/>
                <a:gd name="connsiteY19" fmla="*/ 335085 h 596280"/>
                <a:gd name="connsiteX20" fmla="*/ 466725 w 825922"/>
                <a:gd name="connsiteY20" fmla="*/ 376721 h 596280"/>
                <a:gd name="connsiteX21" fmla="*/ 674704 w 825922"/>
                <a:gd name="connsiteY21" fmla="*/ 376721 h 596280"/>
                <a:gd name="connsiteX22" fmla="*/ 683419 w 825922"/>
                <a:gd name="connsiteY22" fmla="*/ 385436 h 596280"/>
                <a:gd name="connsiteX23" fmla="*/ 683419 w 825922"/>
                <a:gd name="connsiteY23" fmla="*/ 450195 h 596280"/>
                <a:gd name="connsiteX24" fmla="*/ 674704 w 825922"/>
                <a:gd name="connsiteY24" fmla="*/ 458910 h 596280"/>
                <a:gd name="connsiteX25" fmla="*/ 151218 w 825922"/>
                <a:gd name="connsiteY25" fmla="*/ 458910 h 596280"/>
                <a:gd name="connsiteX26" fmla="*/ 142503 w 825922"/>
                <a:gd name="connsiteY26" fmla="*/ 450195 h 596280"/>
                <a:gd name="connsiteX27" fmla="*/ 142503 w 825922"/>
                <a:gd name="connsiteY27" fmla="*/ 385436 h 596280"/>
                <a:gd name="connsiteX28" fmla="*/ 151218 w 825922"/>
                <a:gd name="connsiteY28" fmla="*/ 376721 h 596280"/>
                <a:gd name="connsiteX29" fmla="*/ 359197 w 825922"/>
                <a:gd name="connsiteY29" fmla="*/ 376721 h 596280"/>
                <a:gd name="connsiteX30" fmla="*/ 359197 w 825922"/>
                <a:gd name="connsiteY30" fmla="*/ 335085 h 596280"/>
                <a:gd name="connsiteX31" fmla="*/ 151217 w 825922"/>
                <a:gd name="connsiteY31" fmla="*/ 335085 h 596280"/>
                <a:gd name="connsiteX32" fmla="*/ 142502 w 825922"/>
                <a:gd name="connsiteY32" fmla="*/ 326370 h 596280"/>
                <a:gd name="connsiteX33" fmla="*/ 142502 w 825922"/>
                <a:gd name="connsiteY33" fmla="*/ 261611 h 596280"/>
                <a:gd name="connsiteX34" fmla="*/ 151217 w 825922"/>
                <a:gd name="connsiteY34" fmla="*/ 252896 h 596280"/>
                <a:gd name="connsiteX35" fmla="*/ 359197 w 825922"/>
                <a:gd name="connsiteY35" fmla="*/ 252896 h 596280"/>
                <a:gd name="connsiteX36" fmla="*/ 359197 w 825922"/>
                <a:gd name="connsiteY36" fmla="*/ 216023 h 596280"/>
                <a:gd name="connsiteX37" fmla="*/ 151218 w 825922"/>
                <a:gd name="connsiteY37" fmla="*/ 216023 h 596280"/>
                <a:gd name="connsiteX38" fmla="*/ 142503 w 825922"/>
                <a:gd name="connsiteY38" fmla="*/ 207308 h 596280"/>
                <a:gd name="connsiteX39" fmla="*/ 142503 w 825922"/>
                <a:gd name="connsiteY39" fmla="*/ 142549 h 596280"/>
                <a:gd name="connsiteX40" fmla="*/ 151218 w 825922"/>
                <a:gd name="connsiteY40" fmla="*/ 133834 h 596280"/>
                <a:gd name="connsiteX41" fmla="*/ 143072 w 825922"/>
                <a:gd name="connsiteY41" fmla="*/ 93353 h 596280"/>
                <a:gd name="connsiteX42" fmla="*/ 99641 w 825922"/>
                <a:gd name="connsiteY42" fmla="*/ 136784 h 596280"/>
                <a:gd name="connsiteX43" fmla="*/ 99641 w 825922"/>
                <a:gd name="connsiteY43" fmla="*/ 459497 h 596280"/>
                <a:gd name="connsiteX44" fmla="*/ 143072 w 825922"/>
                <a:gd name="connsiteY44" fmla="*/ 502928 h 596280"/>
                <a:gd name="connsiteX45" fmla="*/ 682850 w 825922"/>
                <a:gd name="connsiteY45" fmla="*/ 502928 h 596280"/>
                <a:gd name="connsiteX46" fmla="*/ 726281 w 825922"/>
                <a:gd name="connsiteY46" fmla="*/ 459497 h 596280"/>
                <a:gd name="connsiteX47" fmla="*/ 726281 w 825922"/>
                <a:gd name="connsiteY47" fmla="*/ 136784 h 596280"/>
                <a:gd name="connsiteX48" fmla="*/ 682850 w 825922"/>
                <a:gd name="connsiteY48" fmla="*/ 93353 h 596280"/>
                <a:gd name="connsiteX49" fmla="*/ 63230 w 825922"/>
                <a:gd name="connsiteY49" fmla="*/ 0 h 596280"/>
                <a:gd name="connsiteX50" fmla="*/ 762692 w 825922"/>
                <a:gd name="connsiteY50" fmla="*/ 0 h 596280"/>
                <a:gd name="connsiteX51" fmla="*/ 825922 w 825922"/>
                <a:gd name="connsiteY51" fmla="*/ 63230 h 596280"/>
                <a:gd name="connsiteX52" fmla="*/ 825922 w 825922"/>
                <a:gd name="connsiteY52" fmla="*/ 533050 h 596280"/>
                <a:gd name="connsiteX53" fmla="*/ 762692 w 825922"/>
                <a:gd name="connsiteY53" fmla="*/ 596280 h 596280"/>
                <a:gd name="connsiteX54" fmla="*/ 63230 w 825922"/>
                <a:gd name="connsiteY54" fmla="*/ 596280 h 596280"/>
                <a:gd name="connsiteX55" fmla="*/ 0 w 825922"/>
                <a:gd name="connsiteY55" fmla="*/ 533050 h 596280"/>
                <a:gd name="connsiteX56" fmla="*/ 0 w 825922"/>
                <a:gd name="connsiteY56" fmla="*/ 63230 h 596280"/>
                <a:gd name="connsiteX57" fmla="*/ 63230 w 825922"/>
                <a:gd name="connsiteY57" fmla="*/ 0 h 59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825922" h="596280">
                  <a:moveTo>
                    <a:pt x="151218" y="133834"/>
                  </a:moveTo>
                  <a:lnTo>
                    <a:pt x="674704" y="133834"/>
                  </a:lnTo>
                  <a:cubicBezTo>
                    <a:pt x="679517" y="133834"/>
                    <a:pt x="683419" y="137736"/>
                    <a:pt x="683419" y="142549"/>
                  </a:cubicBezTo>
                  <a:lnTo>
                    <a:pt x="683419" y="207308"/>
                  </a:lnTo>
                  <a:cubicBezTo>
                    <a:pt x="683419" y="212121"/>
                    <a:pt x="679517" y="216023"/>
                    <a:pt x="674704" y="216023"/>
                  </a:cubicBezTo>
                  <a:lnTo>
                    <a:pt x="646522" y="216023"/>
                  </a:lnTo>
                  <a:lnTo>
                    <a:pt x="680468" y="312985"/>
                  </a:lnTo>
                  <a:cubicBezTo>
                    <a:pt x="681963" y="317256"/>
                    <a:pt x="679714" y="321930"/>
                    <a:pt x="675443" y="323425"/>
                  </a:cubicBezTo>
                  <a:lnTo>
                    <a:pt x="617984" y="343541"/>
                  </a:lnTo>
                  <a:cubicBezTo>
                    <a:pt x="613714" y="345036"/>
                    <a:pt x="609040" y="342786"/>
                    <a:pt x="607544" y="338516"/>
                  </a:cubicBezTo>
                  <a:lnTo>
                    <a:pt x="571342" y="235112"/>
                  </a:lnTo>
                  <a:cubicBezTo>
                    <a:pt x="569847" y="230841"/>
                    <a:pt x="572097" y="226167"/>
                    <a:pt x="576368" y="224672"/>
                  </a:cubicBezTo>
                  <a:lnTo>
                    <a:pt x="601070" y="216023"/>
                  </a:lnTo>
                  <a:lnTo>
                    <a:pt x="466725" y="216023"/>
                  </a:lnTo>
                  <a:lnTo>
                    <a:pt x="466725" y="252896"/>
                  </a:lnTo>
                  <a:lnTo>
                    <a:pt x="562784" y="252896"/>
                  </a:lnTo>
                  <a:cubicBezTo>
                    <a:pt x="567597" y="252896"/>
                    <a:pt x="571499" y="256798"/>
                    <a:pt x="571499" y="261611"/>
                  </a:cubicBezTo>
                  <a:lnTo>
                    <a:pt x="571499" y="326370"/>
                  </a:lnTo>
                  <a:cubicBezTo>
                    <a:pt x="571499" y="331183"/>
                    <a:pt x="567597" y="335085"/>
                    <a:pt x="562784" y="335085"/>
                  </a:cubicBezTo>
                  <a:lnTo>
                    <a:pt x="466725" y="335085"/>
                  </a:lnTo>
                  <a:lnTo>
                    <a:pt x="466725" y="376721"/>
                  </a:lnTo>
                  <a:lnTo>
                    <a:pt x="674704" y="376721"/>
                  </a:lnTo>
                  <a:cubicBezTo>
                    <a:pt x="679517" y="376721"/>
                    <a:pt x="683419" y="380623"/>
                    <a:pt x="683419" y="385436"/>
                  </a:cubicBezTo>
                  <a:lnTo>
                    <a:pt x="683419" y="450195"/>
                  </a:lnTo>
                  <a:cubicBezTo>
                    <a:pt x="683419" y="455008"/>
                    <a:pt x="679517" y="458910"/>
                    <a:pt x="674704" y="458910"/>
                  </a:cubicBezTo>
                  <a:lnTo>
                    <a:pt x="151218" y="458910"/>
                  </a:lnTo>
                  <a:cubicBezTo>
                    <a:pt x="146405" y="458910"/>
                    <a:pt x="142503" y="455008"/>
                    <a:pt x="142503" y="450195"/>
                  </a:cubicBezTo>
                  <a:lnTo>
                    <a:pt x="142503" y="385436"/>
                  </a:lnTo>
                  <a:cubicBezTo>
                    <a:pt x="142503" y="380623"/>
                    <a:pt x="146405" y="376721"/>
                    <a:pt x="151218" y="376721"/>
                  </a:cubicBezTo>
                  <a:lnTo>
                    <a:pt x="359197" y="376721"/>
                  </a:lnTo>
                  <a:lnTo>
                    <a:pt x="359197" y="335085"/>
                  </a:lnTo>
                  <a:lnTo>
                    <a:pt x="151217" y="335085"/>
                  </a:lnTo>
                  <a:cubicBezTo>
                    <a:pt x="146404" y="335085"/>
                    <a:pt x="142502" y="331183"/>
                    <a:pt x="142502" y="326370"/>
                  </a:cubicBezTo>
                  <a:lnTo>
                    <a:pt x="142502" y="261611"/>
                  </a:lnTo>
                  <a:cubicBezTo>
                    <a:pt x="142502" y="256798"/>
                    <a:pt x="146404" y="252896"/>
                    <a:pt x="151217" y="252896"/>
                  </a:cubicBezTo>
                  <a:lnTo>
                    <a:pt x="359197" y="252896"/>
                  </a:lnTo>
                  <a:lnTo>
                    <a:pt x="359197" y="216023"/>
                  </a:lnTo>
                  <a:lnTo>
                    <a:pt x="151218" y="216023"/>
                  </a:lnTo>
                  <a:cubicBezTo>
                    <a:pt x="146405" y="216023"/>
                    <a:pt x="142503" y="212121"/>
                    <a:pt x="142503" y="207308"/>
                  </a:cubicBezTo>
                  <a:lnTo>
                    <a:pt x="142503" y="142549"/>
                  </a:lnTo>
                  <a:cubicBezTo>
                    <a:pt x="142503" y="137736"/>
                    <a:pt x="146405" y="133834"/>
                    <a:pt x="151218" y="133834"/>
                  </a:cubicBezTo>
                  <a:close/>
                  <a:moveTo>
                    <a:pt x="143072" y="93353"/>
                  </a:moveTo>
                  <a:cubicBezTo>
                    <a:pt x="119086" y="93353"/>
                    <a:pt x="99641" y="112798"/>
                    <a:pt x="99641" y="136784"/>
                  </a:cubicBezTo>
                  <a:lnTo>
                    <a:pt x="99641" y="459497"/>
                  </a:lnTo>
                  <a:cubicBezTo>
                    <a:pt x="99641" y="483483"/>
                    <a:pt x="119086" y="502928"/>
                    <a:pt x="143072" y="502928"/>
                  </a:cubicBezTo>
                  <a:lnTo>
                    <a:pt x="682850" y="502928"/>
                  </a:lnTo>
                  <a:cubicBezTo>
                    <a:pt x="706836" y="502928"/>
                    <a:pt x="726281" y="483483"/>
                    <a:pt x="726281" y="459497"/>
                  </a:cubicBezTo>
                  <a:lnTo>
                    <a:pt x="726281" y="136784"/>
                  </a:lnTo>
                  <a:cubicBezTo>
                    <a:pt x="726281" y="112798"/>
                    <a:pt x="706836" y="93353"/>
                    <a:pt x="682850" y="93353"/>
                  </a:cubicBezTo>
                  <a:close/>
                  <a:moveTo>
                    <a:pt x="63230" y="0"/>
                  </a:moveTo>
                  <a:lnTo>
                    <a:pt x="762692" y="0"/>
                  </a:lnTo>
                  <a:cubicBezTo>
                    <a:pt x="797613" y="0"/>
                    <a:pt x="825922" y="28309"/>
                    <a:pt x="825922" y="63230"/>
                  </a:cubicBezTo>
                  <a:lnTo>
                    <a:pt x="825922" y="533050"/>
                  </a:lnTo>
                  <a:cubicBezTo>
                    <a:pt x="825922" y="567971"/>
                    <a:pt x="797613" y="596280"/>
                    <a:pt x="762692" y="596280"/>
                  </a:cubicBezTo>
                  <a:lnTo>
                    <a:pt x="63230" y="596280"/>
                  </a:lnTo>
                  <a:cubicBezTo>
                    <a:pt x="28309" y="596280"/>
                    <a:pt x="0" y="567971"/>
                    <a:pt x="0" y="533050"/>
                  </a:cubicBezTo>
                  <a:lnTo>
                    <a:pt x="0" y="63230"/>
                  </a:lnTo>
                  <a:cubicBezTo>
                    <a:pt x="0" y="28309"/>
                    <a:pt x="28309" y="0"/>
                    <a:pt x="63230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835B0BED-D36B-4B5F-81E1-332C472F1FAF}"/>
                </a:ext>
              </a:extLst>
            </p:cNvPr>
            <p:cNvSpPr/>
            <p:nvPr/>
          </p:nvSpPr>
          <p:spPr>
            <a:xfrm>
              <a:off x="2778099" y="6531695"/>
              <a:ext cx="327926" cy="249333"/>
            </a:xfrm>
            <a:custGeom>
              <a:avLst/>
              <a:gdLst>
                <a:gd name="connsiteX0" fmla="*/ 530415 w 926212"/>
                <a:gd name="connsiteY0" fmla="*/ 354619 h 704230"/>
                <a:gd name="connsiteX1" fmla="*/ 530415 w 926212"/>
                <a:gd name="connsiteY1" fmla="*/ 485775 h 704230"/>
                <a:gd name="connsiteX2" fmla="*/ 661571 w 926212"/>
                <a:gd name="connsiteY2" fmla="*/ 485775 h 704230"/>
                <a:gd name="connsiteX3" fmla="*/ 397065 w 926212"/>
                <a:gd name="connsiteY3" fmla="*/ 353351 h 704230"/>
                <a:gd name="connsiteX4" fmla="*/ 264641 w 926212"/>
                <a:gd name="connsiteY4" fmla="*/ 485775 h 704230"/>
                <a:gd name="connsiteX5" fmla="*/ 397065 w 926212"/>
                <a:gd name="connsiteY5" fmla="*/ 485775 h 704230"/>
                <a:gd name="connsiteX6" fmla="*/ 421119 w 926212"/>
                <a:gd name="connsiteY6" fmla="*/ 0 h 704230"/>
                <a:gd name="connsiteX7" fmla="*/ 506361 w 926212"/>
                <a:gd name="connsiteY7" fmla="*/ 0 h 704230"/>
                <a:gd name="connsiteX8" fmla="*/ 530415 w 926212"/>
                <a:gd name="connsiteY8" fmla="*/ 24054 h 704230"/>
                <a:gd name="connsiteX9" fmla="*/ 530415 w 926212"/>
                <a:gd name="connsiteY9" fmla="*/ 92075 h 704230"/>
                <a:gd name="connsiteX10" fmla="*/ 878832 w 926212"/>
                <a:gd name="connsiteY10" fmla="*/ 92075 h 704230"/>
                <a:gd name="connsiteX11" fmla="*/ 905065 w 926212"/>
                <a:gd name="connsiteY11" fmla="*/ 118308 h 704230"/>
                <a:gd name="connsiteX12" fmla="*/ 905065 w 926212"/>
                <a:gd name="connsiteY12" fmla="*/ 211272 h 704230"/>
                <a:gd name="connsiteX13" fmla="*/ 878832 w 926212"/>
                <a:gd name="connsiteY13" fmla="*/ 237505 h 704230"/>
                <a:gd name="connsiteX14" fmla="*/ 618970 w 926212"/>
                <a:gd name="connsiteY14" fmla="*/ 237505 h 704230"/>
                <a:gd name="connsiteX15" fmla="*/ 918529 w 926212"/>
                <a:gd name="connsiteY15" fmla="*/ 537064 h 704230"/>
                <a:gd name="connsiteX16" fmla="*/ 918529 w 926212"/>
                <a:gd name="connsiteY16" fmla="*/ 574163 h 704230"/>
                <a:gd name="connsiteX17" fmla="*/ 852793 w 926212"/>
                <a:gd name="connsiteY17" fmla="*/ 639898 h 704230"/>
                <a:gd name="connsiteX18" fmla="*/ 815694 w 926212"/>
                <a:gd name="connsiteY18" fmla="*/ 639898 h 704230"/>
                <a:gd name="connsiteX19" fmla="*/ 727265 w 926212"/>
                <a:gd name="connsiteY19" fmla="*/ 551469 h 704230"/>
                <a:gd name="connsiteX20" fmla="*/ 727265 w 926212"/>
                <a:gd name="connsiteY20" fmla="*/ 595447 h 704230"/>
                <a:gd name="connsiteX21" fmla="*/ 691507 w 926212"/>
                <a:gd name="connsiteY21" fmla="*/ 631205 h 704230"/>
                <a:gd name="connsiteX22" fmla="*/ 530415 w 926212"/>
                <a:gd name="connsiteY22" fmla="*/ 631205 h 704230"/>
                <a:gd name="connsiteX23" fmla="*/ 530415 w 926212"/>
                <a:gd name="connsiteY23" fmla="*/ 680176 h 704230"/>
                <a:gd name="connsiteX24" fmla="*/ 506361 w 926212"/>
                <a:gd name="connsiteY24" fmla="*/ 704230 h 704230"/>
                <a:gd name="connsiteX25" fmla="*/ 421119 w 926212"/>
                <a:gd name="connsiteY25" fmla="*/ 704230 h 704230"/>
                <a:gd name="connsiteX26" fmla="*/ 397065 w 926212"/>
                <a:gd name="connsiteY26" fmla="*/ 680176 h 704230"/>
                <a:gd name="connsiteX27" fmla="*/ 397065 w 926212"/>
                <a:gd name="connsiteY27" fmla="*/ 631205 h 704230"/>
                <a:gd name="connsiteX28" fmla="*/ 235973 w 926212"/>
                <a:gd name="connsiteY28" fmla="*/ 631205 h 704230"/>
                <a:gd name="connsiteX29" fmla="*/ 200215 w 926212"/>
                <a:gd name="connsiteY29" fmla="*/ 595447 h 704230"/>
                <a:gd name="connsiteX30" fmla="*/ 200215 w 926212"/>
                <a:gd name="connsiteY30" fmla="*/ 550201 h 704230"/>
                <a:gd name="connsiteX31" fmla="*/ 110518 w 926212"/>
                <a:gd name="connsiteY31" fmla="*/ 639898 h 704230"/>
                <a:gd name="connsiteX32" fmla="*/ 73419 w 926212"/>
                <a:gd name="connsiteY32" fmla="*/ 639898 h 704230"/>
                <a:gd name="connsiteX33" fmla="*/ 7683 w 926212"/>
                <a:gd name="connsiteY33" fmla="*/ 574163 h 704230"/>
                <a:gd name="connsiteX34" fmla="*/ 7683 w 926212"/>
                <a:gd name="connsiteY34" fmla="*/ 537064 h 704230"/>
                <a:gd name="connsiteX35" fmla="*/ 307242 w 926212"/>
                <a:gd name="connsiteY35" fmla="*/ 237505 h 704230"/>
                <a:gd name="connsiteX36" fmla="*/ 48648 w 926212"/>
                <a:gd name="connsiteY36" fmla="*/ 237505 h 704230"/>
                <a:gd name="connsiteX37" fmla="*/ 22415 w 926212"/>
                <a:gd name="connsiteY37" fmla="*/ 211272 h 704230"/>
                <a:gd name="connsiteX38" fmla="*/ 22415 w 926212"/>
                <a:gd name="connsiteY38" fmla="*/ 118308 h 704230"/>
                <a:gd name="connsiteX39" fmla="*/ 48648 w 926212"/>
                <a:gd name="connsiteY39" fmla="*/ 92075 h 704230"/>
                <a:gd name="connsiteX40" fmla="*/ 397065 w 926212"/>
                <a:gd name="connsiteY40" fmla="*/ 92075 h 704230"/>
                <a:gd name="connsiteX41" fmla="*/ 397065 w 926212"/>
                <a:gd name="connsiteY41" fmla="*/ 24054 h 704230"/>
                <a:gd name="connsiteX42" fmla="*/ 421119 w 926212"/>
                <a:gd name="connsiteY42" fmla="*/ 0 h 704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26212" h="704230">
                  <a:moveTo>
                    <a:pt x="530415" y="354619"/>
                  </a:moveTo>
                  <a:lnTo>
                    <a:pt x="530415" y="485775"/>
                  </a:lnTo>
                  <a:lnTo>
                    <a:pt x="661571" y="485775"/>
                  </a:lnTo>
                  <a:close/>
                  <a:moveTo>
                    <a:pt x="397065" y="353351"/>
                  </a:moveTo>
                  <a:lnTo>
                    <a:pt x="264641" y="485775"/>
                  </a:lnTo>
                  <a:lnTo>
                    <a:pt x="397065" y="485775"/>
                  </a:lnTo>
                  <a:close/>
                  <a:moveTo>
                    <a:pt x="421119" y="0"/>
                  </a:moveTo>
                  <a:lnTo>
                    <a:pt x="506361" y="0"/>
                  </a:lnTo>
                  <a:cubicBezTo>
                    <a:pt x="519646" y="0"/>
                    <a:pt x="530415" y="10769"/>
                    <a:pt x="530415" y="24054"/>
                  </a:cubicBezTo>
                  <a:lnTo>
                    <a:pt x="530415" y="92075"/>
                  </a:lnTo>
                  <a:lnTo>
                    <a:pt x="878832" y="92075"/>
                  </a:lnTo>
                  <a:cubicBezTo>
                    <a:pt x="893320" y="92075"/>
                    <a:pt x="905065" y="103820"/>
                    <a:pt x="905065" y="118308"/>
                  </a:cubicBezTo>
                  <a:lnTo>
                    <a:pt x="905065" y="211272"/>
                  </a:lnTo>
                  <a:cubicBezTo>
                    <a:pt x="905065" y="225760"/>
                    <a:pt x="893320" y="237505"/>
                    <a:pt x="878832" y="237505"/>
                  </a:cubicBezTo>
                  <a:lnTo>
                    <a:pt x="618970" y="237505"/>
                  </a:lnTo>
                  <a:lnTo>
                    <a:pt x="918529" y="537064"/>
                  </a:lnTo>
                  <a:cubicBezTo>
                    <a:pt x="928773" y="547308"/>
                    <a:pt x="928773" y="563918"/>
                    <a:pt x="918529" y="574163"/>
                  </a:cubicBezTo>
                  <a:lnTo>
                    <a:pt x="852793" y="639898"/>
                  </a:lnTo>
                  <a:cubicBezTo>
                    <a:pt x="842549" y="650143"/>
                    <a:pt x="825939" y="650143"/>
                    <a:pt x="815694" y="639898"/>
                  </a:cubicBezTo>
                  <a:lnTo>
                    <a:pt x="727265" y="551469"/>
                  </a:lnTo>
                  <a:lnTo>
                    <a:pt x="727265" y="595447"/>
                  </a:lnTo>
                  <a:cubicBezTo>
                    <a:pt x="727265" y="615196"/>
                    <a:pt x="711256" y="631205"/>
                    <a:pt x="691507" y="631205"/>
                  </a:cubicBezTo>
                  <a:lnTo>
                    <a:pt x="530415" y="631205"/>
                  </a:lnTo>
                  <a:lnTo>
                    <a:pt x="530415" y="680176"/>
                  </a:lnTo>
                  <a:cubicBezTo>
                    <a:pt x="530415" y="693461"/>
                    <a:pt x="519646" y="704230"/>
                    <a:pt x="506361" y="704230"/>
                  </a:cubicBezTo>
                  <a:lnTo>
                    <a:pt x="421119" y="704230"/>
                  </a:lnTo>
                  <a:cubicBezTo>
                    <a:pt x="407834" y="704230"/>
                    <a:pt x="397065" y="693461"/>
                    <a:pt x="397065" y="680176"/>
                  </a:cubicBezTo>
                  <a:lnTo>
                    <a:pt x="397065" y="631205"/>
                  </a:lnTo>
                  <a:lnTo>
                    <a:pt x="235973" y="631205"/>
                  </a:lnTo>
                  <a:cubicBezTo>
                    <a:pt x="216224" y="631205"/>
                    <a:pt x="200215" y="615196"/>
                    <a:pt x="200215" y="595447"/>
                  </a:cubicBezTo>
                  <a:lnTo>
                    <a:pt x="200215" y="550201"/>
                  </a:lnTo>
                  <a:lnTo>
                    <a:pt x="110518" y="639898"/>
                  </a:lnTo>
                  <a:cubicBezTo>
                    <a:pt x="100273" y="650143"/>
                    <a:pt x="83663" y="650143"/>
                    <a:pt x="73419" y="639898"/>
                  </a:cubicBezTo>
                  <a:lnTo>
                    <a:pt x="7683" y="574163"/>
                  </a:lnTo>
                  <a:cubicBezTo>
                    <a:pt x="-2561" y="563918"/>
                    <a:pt x="-2561" y="547308"/>
                    <a:pt x="7683" y="537064"/>
                  </a:cubicBezTo>
                  <a:lnTo>
                    <a:pt x="307242" y="237505"/>
                  </a:lnTo>
                  <a:lnTo>
                    <a:pt x="48648" y="237505"/>
                  </a:lnTo>
                  <a:cubicBezTo>
                    <a:pt x="34160" y="237505"/>
                    <a:pt x="22415" y="225760"/>
                    <a:pt x="22415" y="211272"/>
                  </a:cubicBezTo>
                  <a:lnTo>
                    <a:pt x="22415" y="118308"/>
                  </a:lnTo>
                  <a:cubicBezTo>
                    <a:pt x="22415" y="103820"/>
                    <a:pt x="34160" y="92075"/>
                    <a:pt x="48648" y="92075"/>
                  </a:cubicBezTo>
                  <a:lnTo>
                    <a:pt x="397065" y="92075"/>
                  </a:lnTo>
                  <a:lnTo>
                    <a:pt x="397065" y="24054"/>
                  </a:lnTo>
                  <a:cubicBezTo>
                    <a:pt x="397065" y="10769"/>
                    <a:pt x="407834" y="0"/>
                    <a:pt x="421119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1FAD50A-943E-487B-95B2-8944E42375C3}"/>
                </a:ext>
              </a:extLst>
            </p:cNvPr>
            <p:cNvSpPr/>
            <p:nvPr/>
          </p:nvSpPr>
          <p:spPr>
            <a:xfrm rot="5400000">
              <a:off x="2866776" y="8384153"/>
              <a:ext cx="238028" cy="329212"/>
            </a:xfrm>
            <a:custGeom>
              <a:avLst/>
              <a:gdLst>
                <a:gd name="connsiteX0" fmla="*/ 0 w 672307"/>
                <a:gd name="connsiteY0" fmla="*/ 523550 h 929854"/>
                <a:gd name="connsiteX1" fmla="*/ 0 w 672307"/>
                <a:gd name="connsiteY1" fmla="*/ 406305 h 929854"/>
                <a:gd name="connsiteX2" fmla="*/ 15779 w 672307"/>
                <a:gd name="connsiteY2" fmla="*/ 390526 h 929854"/>
                <a:gd name="connsiteX3" fmla="*/ 247466 w 672307"/>
                <a:gd name="connsiteY3" fmla="*/ 390526 h 929854"/>
                <a:gd name="connsiteX4" fmla="*/ 247466 w 672307"/>
                <a:gd name="connsiteY4" fmla="*/ 25304 h 929854"/>
                <a:gd name="connsiteX5" fmla="*/ 272770 w 672307"/>
                <a:gd name="connsiteY5" fmla="*/ 0 h 929854"/>
                <a:gd name="connsiteX6" fmla="*/ 370965 w 672307"/>
                <a:gd name="connsiteY6" fmla="*/ 0 h 929854"/>
                <a:gd name="connsiteX7" fmla="*/ 396269 w 672307"/>
                <a:gd name="connsiteY7" fmla="*/ 25304 h 929854"/>
                <a:gd name="connsiteX8" fmla="*/ 396269 w 672307"/>
                <a:gd name="connsiteY8" fmla="*/ 390526 h 929854"/>
                <a:gd name="connsiteX9" fmla="*/ 656528 w 672307"/>
                <a:gd name="connsiteY9" fmla="*/ 390526 h 929854"/>
                <a:gd name="connsiteX10" fmla="*/ 672307 w 672307"/>
                <a:gd name="connsiteY10" fmla="*/ 406305 h 929854"/>
                <a:gd name="connsiteX11" fmla="*/ 672307 w 672307"/>
                <a:gd name="connsiteY11" fmla="*/ 523550 h 929854"/>
                <a:gd name="connsiteX12" fmla="*/ 656528 w 672307"/>
                <a:gd name="connsiteY12" fmla="*/ 539329 h 929854"/>
                <a:gd name="connsiteX13" fmla="*/ 396269 w 672307"/>
                <a:gd name="connsiteY13" fmla="*/ 539329 h 929854"/>
                <a:gd name="connsiteX14" fmla="*/ 396269 w 672307"/>
                <a:gd name="connsiteY14" fmla="*/ 904550 h 929854"/>
                <a:gd name="connsiteX15" fmla="*/ 370965 w 672307"/>
                <a:gd name="connsiteY15" fmla="*/ 929854 h 929854"/>
                <a:gd name="connsiteX16" fmla="*/ 272770 w 672307"/>
                <a:gd name="connsiteY16" fmla="*/ 929854 h 929854"/>
                <a:gd name="connsiteX17" fmla="*/ 247466 w 672307"/>
                <a:gd name="connsiteY17" fmla="*/ 904550 h 929854"/>
                <a:gd name="connsiteX18" fmla="*/ 247466 w 672307"/>
                <a:gd name="connsiteY18" fmla="*/ 539329 h 929854"/>
                <a:gd name="connsiteX19" fmla="*/ 15779 w 672307"/>
                <a:gd name="connsiteY19" fmla="*/ 539329 h 929854"/>
                <a:gd name="connsiteX20" fmla="*/ 0 w 672307"/>
                <a:gd name="connsiteY20" fmla="*/ 523550 h 9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72307" h="929854">
                  <a:moveTo>
                    <a:pt x="0" y="523550"/>
                  </a:moveTo>
                  <a:lnTo>
                    <a:pt x="0" y="406305"/>
                  </a:lnTo>
                  <a:cubicBezTo>
                    <a:pt x="0" y="397590"/>
                    <a:pt x="7064" y="390526"/>
                    <a:pt x="15779" y="390526"/>
                  </a:cubicBezTo>
                  <a:lnTo>
                    <a:pt x="247466" y="390526"/>
                  </a:lnTo>
                  <a:lnTo>
                    <a:pt x="247466" y="25304"/>
                  </a:lnTo>
                  <a:cubicBezTo>
                    <a:pt x="247466" y="11329"/>
                    <a:pt x="258795" y="0"/>
                    <a:pt x="272770" y="0"/>
                  </a:cubicBezTo>
                  <a:lnTo>
                    <a:pt x="370965" y="0"/>
                  </a:lnTo>
                  <a:cubicBezTo>
                    <a:pt x="384940" y="0"/>
                    <a:pt x="396269" y="11329"/>
                    <a:pt x="396269" y="25304"/>
                  </a:cubicBezTo>
                  <a:lnTo>
                    <a:pt x="396269" y="390526"/>
                  </a:lnTo>
                  <a:lnTo>
                    <a:pt x="656528" y="390526"/>
                  </a:lnTo>
                  <a:cubicBezTo>
                    <a:pt x="665243" y="390526"/>
                    <a:pt x="672307" y="397590"/>
                    <a:pt x="672307" y="406305"/>
                  </a:cubicBezTo>
                  <a:lnTo>
                    <a:pt x="672307" y="523550"/>
                  </a:lnTo>
                  <a:cubicBezTo>
                    <a:pt x="672307" y="532265"/>
                    <a:pt x="665243" y="539329"/>
                    <a:pt x="656528" y="539329"/>
                  </a:cubicBezTo>
                  <a:lnTo>
                    <a:pt x="396269" y="539329"/>
                  </a:lnTo>
                  <a:lnTo>
                    <a:pt x="396269" y="904550"/>
                  </a:lnTo>
                  <a:cubicBezTo>
                    <a:pt x="396269" y="918525"/>
                    <a:pt x="384940" y="929854"/>
                    <a:pt x="370965" y="929854"/>
                  </a:cubicBezTo>
                  <a:lnTo>
                    <a:pt x="272770" y="929854"/>
                  </a:lnTo>
                  <a:cubicBezTo>
                    <a:pt x="258795" y="929854"/>
                    <a:pt x="247466" y="918525"/>
                    <a:pt x="247466" y="904550"/>
                  </a:cubicBezTo>
                  <a:lnTo>
                    <a:pt x="247466" y="539329"/>
                  </a:lnTo>
                  <a:lnTo>
                    <a:pt x="15779" y="539329"/>
                  </a:lnTo>
                  <a:cubicBezTo>
                    <a:pt x="7064" y="539329"/>
                    <a:pt x="0" y="532265"/>
                    <a:pt x="0" y="52355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1D13F213-E7E1-41F0-9825-6BF21FC14E1B}"/>
                </a:ext>
              </a:extLst>
            </p:cNvPr>
            <p:cNvSpPr/>
            <p:nvPr/>
          </p:nvSpPr>
          <p:spPr>
            <a:xfrm rot="5400000">
              <a:off x="3344746" y="8364066"/>
              <a:ext cx="218199" cy="311230"/>
            </a:xfrm>
            <a:custGeom>
              <a:avLst/>
              <a:gdLst>
                <a:gd name="connsiteX0" fmla="*/ 148804 w 616292"/>
                <a:gd name="connsiteY0" fmla="*/ 370650 h 879054"/>
                <a:gd name="connsiteX1" fmla="*/ 314323 w 616292"/>
                <a:gd name="connsiteY1" fmla="*/ 370650 h 879054"/>
                <a:gd name="connsiteX2" fmla="*/ 314323 w 616292"/>
                <a:gd name="connsiteY2" fmla="*/ 144804 h 879054"/>
                <a:gd name="connsiteX3" fmla="*/ 148804 w 616292"/>
                <a:gd name="connsiteY3" fmla="*/ 144804 h 879054"/>
                <a:gd name="connsiteX4" fmla="*/ 148804 w 616292"/>
                <a:gd name="connsiteY4" fmla="*/ 735806 h 879054"/>
                <a:gd name="connsiteX5" fmla="*/ 314323 w 616292"/>
                <a:gd name="connsiteY5" fmla="*/ 735806 h 879054"/>
                <a:gd name="connsiteX6" fmla="*/ 314323 w 616292"/>
                <a:gd name="connsiteY6" fmla="*/ 513898 h 879054"/>
                <a:gd name="connsiteX7" fmla="*/ 148804 w 616292"/>
                <a:gd name="connsiteY7" fmla="*/ 513898 h 879054"/>
                <a:gd name="connsiteX8" fmla="*/ 0 w 616292"/>
                <a:gd name="connsiteY8" fmla="*/ 852161 h 879054"/>
                <a:gd name="connsiteX9" fmla="*/ 0 w 616292"/>
                <a:gd name="connsiteY9" fmla="*/ 25304 h 879054"/>
                <a:gd name="connsiteX10" fmla="*/ 25304 w 616292"/>
                <a:gd name="connsiteY10" fmla="*/ 0 h 879054"/>
                <a:gd name="connsiteX11" fmla="*/ 123500 w 616292"/>
                <a:gd name="connsiteY11" fmla="*/ 0 h 879054"/>
                <a:gd name="connsiteX12" fmla="*/ 127255 w 616292"/>
                <a:gd name="connsiteY12" fmla="*/ 1556 h 879054"/>
                <a:gd name="connsiteX13" fmla="*/ 591933 w 616292"/>
                <a:gd name="connsiteY13" fmla="*/ 1556 h 879054"/>
                <a:gd name="connsiteX14" fmla="*/ 616292 w 616292"/>
                <a:gd name="connsiteY14" fmla="*/ 25915 h 879054"/>
                <a:gd name="connsiteX15" fmla="*/ 616292 w 616292"/>
                <a:gd name="connsiteY15" fmla="*/ 120445 h 879054"/>
                <a:gd name="connsiteX16" fmla="*/ 591933 w 616292"/>
                <a:gd name="connsiteY16" fmla="*/ 144804 h 879054"/>
                <a:gd name="connsiteX17" fmla="*/ 463126 w 616292"/>
                <a:gd name="connsiteY17" fmla="*/ 144804 h 879054"/>
                <a:gd name="connsiteX18" fmla="*/ 463126 w 616292"/>
                <a:gd name="connsiteY18" fmla="*/ 735806 h 879054"/>
                <a:gd name="connsiteX19" fmla="*/ 591933 w 616292"/>
                <a:gd name="connsiteY19" fmla="*/ 735806 h 879054"/>
                <a:gd name="connsiteX20" fmla="*/ 616292 w 616292"/>
                <a:gd name="connsiteY20" fmla="*/ 760165 h 879054"/>
                <a:gd name="connsiteX21" fmla="*/ 616292 w 616292"/>
                <a:gd name="connsiteY21" fmla="*/ 854695 h 879054"/>
                <a:gd name="connsiteX22" fmla="*/ 591933 w 616292"/>
                <a:gd name="connsiteY22" fmla="*/ 879054 h 879054"/>
                <a:gd name="connsiteX23" fmla="*/ 64587 w 616292"/>
                <a:gd name="connsiteY23" fmla="*/ 879054 h 879054"/>
                <a:gd name="connsiteX24" fmla="*/ 60750 w 616292"/>
                <a:gd name="connsiteY24" fmla="*/ 877465 h 879054"/>
                <a:gd name="connsiteX25" fmla="*/ 25304 w 616292"/>
                <a:gd name="connsiteY25" fmla="*/ 877465 h 879054"/>
                <a:gd name="connsiteX26" fmla="*/ 0 w 616292"/>
                <a:gd name="connsiteY26" fmla="*/ 852161 h 87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16292" h="879054">
                  <a:moveTo>
                    <a:pt x="148804" y="370650"/>
                  </a:moveTo>
                  <a:lnTo>
                    <a:pt x="314323" y="370650"/>
                  </a:lnTo>
                  <a:lnTo>
                    <a:pt x="314323" y="144804"/>
                  </a:lnTo>
                  <a:lnTo>
                    <a:pt x="148804" y="144804"/>
                  </a:lnTo>
                  <a:close/>
                  <a:moveTo>
                    <a:pt x="148804" y="735806"/>
                  </a:moveTo>
                  <a:lnTo>
                    <a:pt x="314323" y="735806"/>
                  </a:lnTo>
                  <a:lnTo>
                    <a:pt x="314323" y="513898"/>
                  </a:lnTo>
                  <a:lnTo>
                    <a:pt x="148804" y="513898"/>
                  </a:lnTo>
                  <a:close/>
                  <a:moveTo>
                    <a:pt x="0" y="852161"/>
                  </a:moveTo>
                  <a:lnTo>
                    <a:pt x="0" y="25304"/>
                  </a:lnTo>
                  <a:cubicBezTo>
                    <a:pt x="0" y="11329"/>
                    <a:pt x="11329" y="0"/>
                    <a:pt x="25304" y="0"/>
                  </a:cubicBezTo>
                  <a:lnTo>
                    <a:pt x="123500" y="0"/>
                  </a:lnTo>
                  <a:lnTo>
                    <a:pt x="127255" y="1556"/>
                  </a:lnTo>
                  <a:lnTo>
                    <a:pt x="591933" y="1556"/>
                  </a:lnTo>
                  <a:cubicBezTo>
                    <a:pt x="605386" y="1556"/>
                    <a:pt x="616292" y="12462"/>
                    <a:pt x="616292" y="25915"/>
                  </a:cubicBezTo>
                  <a:lnTo>
                    <a:pt x="616292" y="120445"/>
                  </a:lnTo>
                  <a:cubicBezTo>
                    <a:pt x="616292" y="133898"/>
                    <a:pt x="605386" y="144804"/>
                    <a:pt x="591933" y="144804"/>
                  </a:cubicBezTo>
                  <a:lnTo>
                    <a:pt x="463126" y="144804"/>
                  </a:lnTo>
                  <a:lnTo>
                    <a:pt x="463126" y="735806"/>
                  </a:lnTo>
                  <a:lnTo>
                    <a:pt x="591933" y="735806"/>
                  </a:lnTo>
                  <a:cubicBezTo>
                    <a:pt x="605386" y="735806"/>
                    <a:pt x="616292" y="746712"/>
                    <a:pt x="616292" y="760165"/>
                  </a:cubicBezTo>
                  <a:lnTo>
                    <a:pt x="616292" y="854695"/>
                  </a:lnTo>
                  <a:cubicBezTo>
                    <a:pt x="616292" y="868148"/>
                    <a:pt x="605386" y="879054"/>
                    <a:pt x="591933" y="879054"/>
                  </a:cubicBezTo>
                  <a:lnTo>
                    <a:pt x="64587" y="879054"/>
                  </a:lnTo>
                  <a:lnTo>
                    <a:pt x="60750" y="877465"/>
                  </a:lnTo>
                  <a:lnTo>
                    <a:pt x="25304" y="877465"/>
                  </a:lnTo>
                  <a:cubicBezTo>
                    <a:pt x="11329" y="877465"/>
                    <a:pt x="0" y="866136"/>
                    <a:pt x="0" y="8521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FE59BD25-A360-4803-8E11-2C3746F24524}"/>
                </a:ext>
              </a:extLst>
            </p:cNvPr>
            <p:cNvSpPr/>
            <p:nvPr/>
          </p:nvSpPr>
          <p:spPr>
            <a:xfrm rot="5400000">
              <a:off x="2386607" y="8373141"/>
              <a:ext cx="225785" cy="328367"/>
            </a:xfrm>
            <a:custGeom>
              <a:avLst/>
              <a:gdLst>
                <a:gd name="connsiteX0" fmla="*/ 384549 w 637728"/>
                <a:gd name="connsiteY0" fmla="*/ 525893 h 927471"/>
                <a:gd name="connsiteX1" fmla="*/ 488925 w 637728"/>
                <a:gd name="connsiteY1" fmla="*/ 565408 h 927471"/>
                <a:gd name="connsiteX2" fmla="*/ 488925 w 637728"/>
                <a:gd name="connsiteY2" fmla="*/ 279317 h 927471"/>
                <a:gd name="connsiteX3" fmla="*/ 384549 w 637728"/>
                <a:gd name="connsiteY3" fmla="*/ 307285 h 927471"/>
                <a:gd name="connsiteX4" fmla="*/ 0 w 637728"/>
                <a:gd name="connsiteY4" fmla="*/ 842635 h 927471"/>
                <a:gd name="connsiteX5" fmla="*/ 0 w 637728"/>
                <a:gd name="connsiteY5" fmla="*/ 136800 h 927471"/>
                <a:gd name="connsiteX6" fmla="*/ 25304 w 637728"/>
                <a:gd name="connsiteY6" fmla="*/ 111496 h 927471"/>
                <a:gd name="connsiteX7" fmla="*/ 123499 w 637728"/>
                <a:gd name="connsiteY7" fmla="*/ 111496 h 927471"/>
                <a:gd name="connsiteX8" fmla="*/ 148803 w 637728"/>
                <a:gd name="connsiteY8" fmla="*/ 136800 h 927471"/>
                <a:gd name="connsiteX9" fmla="*/ 148803 w 637728"/>
                <a:gd name="connsiteY9" fmla="*/ 436644 h 927471"/>
                <a:gd name="connsiteX10" fmla="*/ 235746 w 637728"/>
                <a:gd name="connsiteY10" fmla="*/ 469559 h 927471"/>
                <a:gd name="connsiteX11" fmla="*/ 235746 w 637728"/>
                <a:gd name="connsiteY11" fmla="*/ 215804 h 927471"/>
                <a:gd name="connsiteX12" fmla="*/ 240550 w 637728"/>
                <a:gd name="connsiteY12" fmla="*/ 204205 h 927471"/>
                <a:gd name="connsiteX13" fmla="*/ 241194 w 637728"/>
                <a:gd name="connsiteY13" fmla="*/ 199317 h 927471"/>
                <a:gd name="connsiteX14" fmla="*/ 256558 w 637728"/>
                <a:gd name="connsiteY14" fmla="*/ 187528 h 927471"/>
                <a:gd name="connsiteX15" fmla="*/ 488925 w 637728"/>
                <a:gd name="connsiteY15" fmla="*/ 125265 h 927471"/>
                <a:gd name="connsiteX16" fmla="*/ 488925 w 637728"/>
                <a:gd name="connsiteY16" fmla="*/ 25304 h 927471"/>
                <a:gd name="connsiteX17" fmla="*/ 514229 w 637728"/>
                <a:gd name="connsiteY17" fmla="*/ 0 h 927471"/>
                <a:gd name="connsiteX18" fmla="*/ 612424 w 637728"/>
                <a:gd name="connsiteY18" fmla="*/ 0 h 927471"/>
                <a:gd name="connsiteX19" fmla="*/ 637728 w 637728"/>
                <a:gd name="connsiteY19" fmla="*/ 25304 h 927471"/>
                <a:gd name="connsiteX20" fmla="*/ 637728 w 637728"/>
                <a:gd name="connsiteY20" fmla="*/ 902167 h 927471"/>
                <a:gd name="connsiteX21" fmla="*/ 612424 w 637728"/>
                <a:gd name="connsiteY21" fmla="*/ 927471 h 927471"/>
                <a:gd name="connsiteX22" fmla="*/ 514229 w 637728"/>
                <a:gd name="connsiteY22" fmla="*/ 927471 h 927471"/>
                <a:gd name="connsiteX23" fmla="*/ 488925 w 637728"/>
                <a:gd name="connsiteY23" fmla="*/ 902167 h 927471"/>
                <a:gd name="connsiteX24" fmla="*/ 488925 w 637728"/>
                <a:gd name="connsiteY24" fmla="*/ 724518 h 927471"/>
                <a:gd name="connsiteX25" fmla="*/ 384549 w 637728"/>
                <a:gd name="connsiteY25" fmla="*/ 685003 h 927471"/>
                <a:gd name="connsiteX26" fmla="*/ 384549 w 637728"/>
                <a:gd name="connsiteY26" fmla="*/ 765272 h 927471"/>
                <a:gd name="connsiteX27" fmla="*/ 359245 w 637728"/>
                <a:gd name="connsiteY27" fmla="*/ 790576 h 927471"/>
                <a:gd name="connsiteX28" fmla="*/ 261050 w 637728"/>
                <a:gd name="connsiteY28" fmla="*/ 790576 h 927471"/>
                <a:gd name="connsiteX29" fmla="*/ 235746 w 637728"/>
                <a:gd name="connsiteY29" fmla="*/ 765272 h 927471"/>
                <a:gd name="connsiteX30" fmla="*/ 235746 w 637728"/>
                <a:gd name="connsiteY30" fmla="*/ 628669 h 927471"/>
                <a:gd name="connsiteX31" fmla="*/ 148803 w 637728"/>
                <a:gd name="connsiteY31" fmla="*/ 595754 h 927471"/>
                <a:gd name="connsiteX32" fmla="*/ 148803 w 637728"/>
                <a:gd name="connsiteY32" fmla="*/ 842635 h 927471"/>
                <a:gd name="connsiteX33" fmla="*/ 123499 w 637728"/>
                <a:gd name="connsiteY33" fmla="*/ 867939 h 927471"/>
                <a:gd name="connsiteX34" fmla="*/ 25304 w 637728"/>
                <a:gd name="connsiteY34" fmla="*/ 867939 h 927471"/>
                <a:gd name="connsiteX35" fmla="*/ 0 w 637728"/>
                <a:gd name="connsiteY35" fmla="*/ 842635 h 92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7728" h="927471">
                  <a:moveTo>
                    <a:pt x="384549" y="525893"/>
                  </a:moveTo>
                  <a:lnTo>
                    <a:pt x="488925" y="565408"/>
                  </a:lnTo>
                  <a:lnTo>
                    <a:pt x="488925" y="279317"/>
                  </a:lnTo>
                  <a:lnTo>
                    <a:pt x="384549" y="307285"/>
                  </a:lnTo>
                  <a:close/>
                  <a:moveTo>
                    <a:pt x="0" y="842635"/>
                  </a:moveTo>
                  <a:lnTo>
                    <a:pt x="0" y="136800"/>
                  </a:lnTo>
                  <a:cubicBezTo>
                    <a:pt x="0" y="122825"/>
                    <a:pt x="11329" y="111496"/>
                    <a:pt x="25304" y="111496"/>
                  </a:cubicBezTo>
                  <a:lnTo>
                    <a:pt x="123499" y="111496"/>
                  </a:lnTo>
                  <a:cubicBezTo>
                    <a:pt x="137474" y="111496"/>
                    <a:pt x="148803" y="122825"/>
                    <a:pt x="148803" y="136800"/>
                  </a:cubicBezTo>
                  <a:lnTo>
                    <a:pt x="148803" y="436644"/>
                  </a:lnTo>
                  <a:lnTo>
                    <a:pt x="235746" y="469559"/>
                  </a:lnTo>
                  <a:lnTo>
                    <a:pt x="235746" y="215804"/>
                  </a:lnTo>
                  <a:lnTo>
                    <a:pt x="240550" y="204205"/>
                  </a:lnTo>
                  <a:lnTo>
                    <a:pt x="241194" y="199317"/>
                  </a:lnTo>
                  <a:cubicBezTo>
                    <a:pt x="244431" y="193709"/>
                    <a:pt x="249809" y="189336"/>
                    <a:pt x="256558" y="187528"/>
                  </a:cubicBezTo>
                  <a:lnTo>
                    <a:pt x="488925" y="125265"/>
                  </a:lnTo>
                  <a:lnTo>
                    <a:pt x="488925" y="25304"/>
                  </a:lnTo>
                  <a:cubicBezTo>
                    <a:pt x="488925" y="11329"/>
                    <a:pt x="500254" y="0"/>
                    <a:pt x="514229" y="0"/>
                  </a:cubicBezTo>
                  <a:lnTo>
                    <a:pt x="612424" y="0"/>
                  </a:lnTo>
                  <a:cubicBezTo>
                    <a:pt x="626399" y="0"/>
                    <a:pt x="637728" y="11329"/>
                    <a:pt x="637728" y="25304"/>
                  </a:cubicBezTo>
                  <a:lnTo>
                    <a:pt x="637728" y="902167"/>
                  </a:lnTo>
                  <a:cubicBezTo>
                    <a:pt x="637728" y="916142"/>
                    <a:pt x="626399" y="927471"/>
                    <a:pt x="612424" y="927471"/>
                  </a:cubicBezTo>
                  <a:lnTo>
                    <a:pt x="514229" y="927471"/>
                  </a:lnTo>
                  <a:cubicBezTo>
                    <a:pt x="500254" y="927471"/>
                    <a:pt x="488925" y="916142"/>
                    <a:pt x="488925" y="902167"/>
                  </a:cubicBezTo>
                  <a:lnTo>
                    <a:pt x="488925" y="724518"/>
                  </a:lnTo>
                  <a:lnTo>
                    <a:pt x="384549" y="685003"/>
                  </a:lnTo>
                  <a:lnTo>
                    <a:pt x="384549" y="765272"/>
                  </a:lnTo>
                  <a:cubicBezTo>
                    <a:pt x="384549" y="779247"/>
                    <a:pt x="373220" y="790576"/>
                    <a:pt x="359245" y="790576"/>
                  </a:cubicBezTo>
                  <a:lnTo>
                    <a:pt x="261050" y="790576"/>
                  </a:lnTo>
                  <a:cubicBezTo>
                    <a:pt x="247075" y="790576"/>
                    <a:pt x="235746" y="779247"/>
                    <a:pt x="235746" y="765272"/>
                  </a:cubicBezTo>
                  <a:lnTo>
                    <a:pt x="235746" y="628669"/>
                  </a:lnTo>
                  <a:lnTo>
                    <a:pt x="148803" y="595754"/>
                  </a:lnTo>
                  <a:lnTo>
                    <a:pt x="148803" y="842635"/>
                  </a:lnTo>
                  <a:cubicBezTo>
                    <a:pt x="148803" y="856610"/>
                    <a:pt x="137474" y="867939"/>
                    <a:pt x="123499" y="867939"/>
                  </a:cubicBezTo>
                  <a:lnTo>
                    <a:pt x="25304" y="867939"/>
                  </a:lnTo>
                  <a:cubicBezTo>
                    <a:pt x="11329" y="867939"/>
                    <a:pt x="0" y="856610"/>
                    <a:pt x="0" y="842635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1F24FD0A-9D36-4F2D-8240-AD1AE8B30617}"/>
                </a:ext>
              </a:extLst>
            </p:cNvPr>
            <p:cNvSpPr/>
            <p:nvPr/>
          </p:nvSpPr>
          <p:spPr>
            <a:xfrm rot="9337013">
              <a:off x="3590380" y="7716485"/>
              <a:ext cx="586895" cy="502039"/>
            </a:xfrm>
            <a:custGeom>
              <a:avLst/>
              <a:gdLst>
                <a:gd name="connsiteX0" fmla="*/ 58708 w 586895"/>
                <a:gd name="connsiteY0" fmla="*/ 405523 h 502039"/>
                <a:gd name="connsiteX1" fmla="*/ 11943 w 586895"/>
                <a:gd name="connsiteY1" fmla="*/ 260106 h 502039"/>
                <a:gd name="connsiteX2" fmla="*/ 61269 w 586895"/>
                <a:gd name="connsiteY2" fmla="*/ 164015 h 502039"/>
                <a:gd name="connsiteX3" fmla="*/ 157360 w 586895"/>
                <a:gd name="connsiteY3" fmla="*/ 213341 h 502039"/>
                <a:gd name="connsiteX4" fmla="*/ 166595 w 586895"/>
                <a:gd name="connsiteY4" fmla="*/ 220709 h 502039"/>
                <a:gd name="connsiteX5" fmla="*/ 178361 w 586895"/>
                <a:gd name="connsiteY5" fmla="*/ 212777 h 502039"/>
                <a:gd name="connsiteX6" fmla="*/ 163341 w 586895"/>
                <a:gd name="connsiteY6" fmla="*/ 186766 h 502039"/>
                <a:gd name="connsiteX7" fmla="*/ 194332 w 586895"/>
                <a:gd name="connsiteY7" fmla="*/ 71455 h 502039"/>
                <a:gd name="connsiteX8" fmla="*/ 275330 w 586895"/>
                <a:gd name="connsiteY8" fmla="*/ 0 h 502039"/>
                <a:gd name="connsiteX9" fmla="*/ 346785 w 586895"/>
                <a:gd name="connsiteY9" fmla="*/ 80998 h 502039"/>
                <a:gd name="connsiteX10" fmla="*/ 364392 w 586895"/>
                <a:gd name="connsiteY10" fmla="*/ 108297 h 502039"/>
                <a:gd name="connsiteX11" fmla="*/ 367232 w 586895"/>
                <a:gd name="connsiteY11" fmla="*/ 118370 h 502039"/>
                <a:gd name="connsiteX12" fmla="*/ 380922 w 586895"/>
                <a:gd name="connsiteY12" fmla="*/ 109141 h 502039"/>
                <a:gd name="connsiteX13" fmla="*/ 422965 w 586895"/>
                <a:gd name="connsiteY13" fmla="*/ 100653 h 502039"/>
                <a:gd name="connsiteX14" fmla="*/ 530977 w 586895"/>
                <a:gd name="connsiteY14" fmla="*/ 100652 h 502039"/>
                <a:gd name="connsiteX15" fmla="*/ 530977 w 586895"/>
                <a:gd name="connsiteY15" fmla="*/ 208665 h 502039"/>
                <a:gd name="connsiteX16" fmla="*/ 499341 w 586895"/>
                <a:gd name="connsiteY16" fmla="*/ 285040 h 502039"/>
                <a:gd name="connsiteX17" fmla="*/ 497895 w 586895"/>
                <a:gd name="connsiteY17" fmla="*/ 286015 h 502039"/>
                <a:gd name="connsiteX18" fmla="*/ 586895 w 586895"/>
                <a:gd name="connsiteY18" fmla="*/ 286015 h 502039"/>
                <a:gd name="connsiteX19" fmla="*/ 586895 w 586895"/>
                <a:gd name="connsiteY19" fmla="*/ 394027 h 502039"/>
                <a:gd name="connsiteX20" fmla="*/ 478883 w 586895"/>
                <a:gd name="connsiteY20" fmla="*/ 502039 h 502039"/>
                <a:gd name="connsiteX21" fmla="*/ 402507 w 586895"/>
                <a:gd name="connsiteY21" fmla="*/ 470403 h 502039"/>
                <a:gd name="connsiteX22" fmla="*/ 390743 w 586895"/>
                <a:gd name="connsiteY22" fmla="*/ 452955 h 502039"/>
                <a:gd name="connsiteX23" fmla="*/ 356848 w 586895"/>
                <a:gd name="connsiteY23" fmla="*/ 459798 h 502039"/>
                <a:gd name="connsiteX24" fmla="*/ 314806 w 586895"/>
                <a:gd name="connsiteY24" fmla="*/ 451310 h 502039"/>
                <a:gd name="connsiteX25" fmla="*/ 267284 w 586895"/>
                <a:gd name="connsiteY25" fmla="*/ 412177 h 502039"/>
                <a:gd name="connsiteX26" fmla="*/ 263556 w 586895"/>
                <a:gd name="connsiteY26" fmla="*/ 404424 h 502039"/>
                <a:gd name="connsiteX27" fmla="*/ 235598 w 586895"/>
                <a:gd name="connsiteY27" fmla="*/ 410068 h 502039"/>
                <a:gd name="connsiteX28" fmla="*/ 193555 w 586895"/>
                <a:gd name="connsiteY28" fmla="*/ 401580 h 502039"/>
                <a:gd name="connsiteX29" fmla="*/ 177655 w 586895"/>
                <a:gd name="connsiteY29" fmla="*/ 391933 h 502039"/>
                <a:gd name="connsiteX30" fmla="*/ 177374 w 586895"/>
                <a:gd name="connsiteY30" fmla="*/ 392285 h 502039"/>
                <a:gd name="connsiteX31" fmla="*/ 58708 w 586895"/>
                <a:gd name="connsiteY31" fmla="*/ 405523 h 50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86895" h="502039">
                  <a:moveTo>
                    <a:pt x="58708" y="405523"/>
                  </a:moveTo>
                  <a:cubicBezTo>
                    <a:pt x="5639" y="378281"/>
                    <a:pt x="-15299" y="313175"/>
                    <a:pt x="11943" y="260106"/>
                  </a:cubicBezTo>
                  <a:lnTo>
                    <a:pt x="61269" y="164015"/>
                  </a:lnTo>
                  <a:lnTo>
                    <a:pt x="157360" y="213341"/>
                  </a:lnTo>
                  <a:lnTo>
                    <a:pt x="166595" y="220709"/>
                  </a:lnTo>
                  <a:lnTo>
                    <a:pt x="178361" y="212777"/>
                  </a:lnTo>
                  <a:lnTo>
                    <a:pt x="163341" y="186766"/>
                  </a:lnTo>
                  <a:cubicBezTo>
                    <a:pt x="149991" y="146847"/>
                    <a:pt x="160781" y="101053"/>
                    <a:pt x="194332" y="71455"/>
                  </a:cubicBezTo>
                  <a:lnTo>
                    <a:pt x="275330" y="0"/>
                  </a:lnTo>
                  <a:lnTo>
                    <a:pt x="346785" y="80998"/>
                  </a:lnTo>
                  <a:cubicBezTo>
                    <a:pt x="354185" y="89385"/>
                    <a:pt x="360046" y="98600"/>
                    <a:pt x="364392" y="108297"/>
                  </a:cubicBezTo>
                  <a:lnTo>
                    <a:pt x="367232" y="118370"/>
                  </a:lnTo>
                  <a:lnTo>
                    <a:pt x="380922" y="109141"/>
                  </a:lnTo>
                  <a:cubicBezTo>
                    <a:pt x="393844" y="103675"/>
                    <a:pt x="408052" y="100653"/>
                    <a:pt x="422965" y="100653"/>
                  </a:cubicBezTo>
                  <a:lnTo>
                    <a:pt x="530977" y="100652"/>
                  </a:lnTo>
                  <a:lnTo>
                    <a:pt x="530977" y="208665"/>
                  </a:lnTo>
                  <a:cubicBezTo>
                    <a:pt x="530977" y="238491"/>
                    <a:pt x="518887" y="265494"/>
                    <a:pt x="499341" y="285040"/>
                  </a:cubicBezTo>
                  <a:lnTo>
                    <a:pt x="497895" y="286015"/>
                  </a:lnTo>
                  <a:lnTo>
                    <a:pt x="586895" y="286015"/>
                  </a:lnTo>
                  <a:lnTo>
                    <a:pt x="586895" y="394027"/>
                  </a:lnTo>
                  <a:cubicBezTo>
                    <a:pt x="586895" y="453680"/>
                    <a:pt x="538536" y="502039"/>
                    <a:pt x="478883" y="502039"/>
                  </a:cubicBezTo>
                  <a:cubicBezTo>
                    <a:pt x="449056" y="502039"/>
                    <a:pt x="422053" y="489949"/>
                    <a:pt x="402507" y="470403"/>
                  </a:cubicBezTo>
                  <a:lnTo>
                    <a:pt x="390743" y="452955"/>
                  </a:lnTo>
                  <a:lnTo>
                    <a:pt x="356848" y="459798"/>
                  </a:lnTo>
                  <a:cubicBezTo>
                    <a:pt x="341935" y="459798"/>
                    <a:pt x="327728" y="456776"/>
                    <a:pt x="314806" y="451310"/>
                  </a:cubicBezTo>
                  <a:cubicBezTo>
                    <a:pt x="295422" y="443111"/>
                    <a:pt x="278930" y="429415"/>
                    <a:pt x="267284" y="412177"/>
                  </a:cubicBezTo>
                  <a:lnTo>
                    <a:pt x="263556" y="404424"/>
                  </a:lnTo>
                  <a:lnTo>
                    <a:pt x="235598" y="410068"/>
                  </a:lnTo>
                  <a:cubicBezTo>
                    <a:pt x="220685" y="410068"/>
                    <a:pt x="206477" y="407045"/>
                    <a:pt x="193555" y="401580"/>
                  </a:cubicBezTo>
                  <a:lnTo>
                    <a:pt x="177655" y="391933"/>
                  </a:lnTo>
                  <a:lnTo>
                    <a:pt x="177374" y="392285"/>
                  </a:lnTo>
                  <a:cubicBezTo>
                    <a:pt x="145083" y="419285"/>
                    <a:pt x="98510" y="425955"/>
                    <a:pt x="58708" y="405523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F5AF8531-0A1A-4C34-A22D-29DC76A3647F}"/>
                </a:ext>
              </a:extLst>
            </p:cNvPr>
            <p:cNvSpPr/>
            <p:nvPr/>
          </p:nvSpPr>
          <p:spPr>
            <a:xfrm rot="11369193">
              <a:off x="3282928" y="7711610"/>
              <a:ext cx="454092" cy="673096"/>
            </a:xfrm>
            <a:custGeom>
              <a:avLst/>
              <a:gdLst>
                <a:gd name="connsiteX0" fmla="*/ 244845 w 454092"/>
                <a:gd name="connsiteY0" fmla="*/ 672066 h 673096"/>
                <a:gd name="connsiteX1" fmla="*/ 137162 w 454092"/>
                <a:gd name="connsiteY1" fmla="*/ 620480 h 673096"/>
                <a:gd name="connsiteX2" fmla="*/ 142731 w 454092"/>
                <a:gd name="connsiteY2" fmla="*/ 501208 h 673096"/>
                <a:gd name="connsiteX3" fmla="*/ 145676 w 454092"/>
                <a:gd name="connsiteY3" fmla="*/ 498530 h 673096"/>
                <a:gd name="connsiteX4" fmla="*/ 125958 w 454092"/>
                <a:gd name="connsiteY4" fmla="*/ 484851 h 673096"/>
                <a:gd name="connsiteX5" fmla="*/ 103603 w 454092"/>
                <a:gd name="connsiteY5" fmla="*/ 449997 h 673096"/>
                <a:gd name="connsiteX6" fmla="*/ 100556 w 454092"/>
                <a:gd name="connsiteY6" fmla="*/ 433800 h 673096"/>
                <a:gd name="connsiteX7" fmla="*/ 65254 w 454092"/>
                <a:gd name="connsiteY7" fmla="*/ 426347 h 673096"/>
                <a:gd name="connsiteX8" fmla="*/ 8863 w 454092"/>
                <a:gd name="connsiteY8" fmla="*/ 284385 h 673096"/>
                <a:gd name="connsiteX9" fmla="*/ 51649 w 454092"/>
                <a:gd name="connsiteY9" fmla="*/ 185208 h 673096"/>
                <a:gd name="connsiteX10" fmla="*/ 117052 w 454092"/>
                <a:gd name="connsiteY10" fmla="*/ 213424 h 673096"/>
                <a:gd name="connsiteX11" fmla="*/ 130683 w 454092"/>
                <a:gd name="connsiteY11" fmla="*/ 193206 h 673096"/>
                <a:gd name="connsiteX12" fmla="*/ 141640 w 454092"/>
                <a:gd name="connsiteY12" fmla="*/ 185819 h 673096"/>
                <a:gd name="connsiteX13" fmla="*/ 134899 w 454092"/>
                <a:gd name="connsiteY13" fmla="*/ 166123 h 673096"/>
                <a:gd name="connsiteX14" fmla="*/ 155761 w 454092"/>
                <a:gd name="connsiteY14" fmla="*/ 86129 h 673096"/>
                <a:gd name="connsiteX15" fmla="*/ 220940 w 454092"/>
                <a:gd name="connsiteY15" fmla="*/ 0 h 673096"/>
                <a:gd name="connsiteX16" fmla="*/ 307069 w 454092"/>
                <a:gd name="connsiteY16" fmla="*/ 65180 h 673096"/>
                <a:gd name="connsiteX17" fmla="*/ 329082 w 454092"/>
                <a:gd name="connsiteY17" fmla="*/ 90087 h 673096"/>
                <a:gd name="connsiteX18" fmla="*/ 390652 w 454092"/>
                <a:gd name="connsiteY18" fmla="*/ 76298 h 673096"/>
                <a:gd name="connsiteX19" fmla="*/ 414257 w 454092"/>
                <a:gd name="connsiteY19" fmla="*/ 181699 h 673096"/>
                <a:gd name="connsiteX20" fmla="*/ 400077 w 454092"/>
                <a:gd name="connsiteY20" fmla="*/ 263143 h 673096"/>
                <a:gd name="connsiteX21" fmla="*/ 392532 w 454092"/>
                <a:gd name="connsiteY21" fmla="*/ 271124 h 673096"/>
                <a:gd name="connsiteX22" fmla="*/ 454092 w 454092"/>
                <a:gd name="connsiteY22" fmla="*/ 271124 h 673096"/>
                <a:gd name="connsiteX23" fmla="*/ 454092 w 454092"/>
                <a:gd name="connsiteY23" fmla="*/ 379136 h 673096"/>
                <a:gd name="connsiteX24" fmla="*/ 346080 w 454092"/>
                <a:gd name="connsiteY24" fmla="*/ 487148 h 673096"/>
                <a:gd name="connsiteX25" fmla="*/ 304037 w 454092"/>
                <a:gd name="connsiteY25" fmla="*/ 478660 h 673096"/>
                <a:gd name="connsiteX26" fmla="*/ 292119 w 454092"/>
                <a:gd name="connsiteY26" fmla="*/ 470626 h 673096"/>
                <a:gd name="connsiteX27" fmla="*/ 288967 w 454092"/>
                <a:gd name="connsiteY27" fmla="*/ 475683 h 673096"/>
                <a:gd name="connsiteX28" fmla="*/ 293737 w 454092"/>
                <a:gd name="connsiteY28" fmla="*/ 477922 h 673096"/>
                <a:gd name="connsiteX29" fmla="*/ 322592 w 454092"/>
                <a:gd name="connsiteY29" fmla="*/ 509656 h 673096"/>
                <a:gd name="connsiteX30" fmla="*/ 378004 w 454092"/>
                <a:gd name="connsiteY30" fmla="*/ 602372 h 673096"/>
                <a:gd name="connsiteX31" fmla="*/ 285289 w 454092"/>
                <a:gd name="connsiteY31" fmla="*/ 657783 h 673096"/>
                <a:gd name="connsiteX32" fmla="*/ 244845 w 454092"/>
                <a:gd name="connsiteY32" fmla="*/ 672066 h 67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092" h="673096">
                  <a:moveTo>
                    <a:pt x="244845" y="672066"/>
                  </a:moveTo>
                  <a:cubicBezTo>
                    <a:pt x="203157" y="677879"/>
                    <a:pt x="160114" y="658883"/>
                    <a:pt x="137162" y="620480"/>
                  </a:cubicBezTo>
                  <a:cubicBezTo>
                    <a:pt x="114209" y="582076"/>
                    <a:pt x="117866" y="535171"/>
                    <a:pt x="142731" y="501208"/>
                  </a:cubicBezTo>
                  <a:lnTo>
                    <a:pt x="145676" y="498530"/>
                  </a:lnTo>
                  <a:lnTo>
                    <a:pt x="125958" y="484851"/>
                  </a:lnTo>
                  <a:cubicBezTo>
                    <a:pt x="116258" y="474713"/>
                    <a:pt x="108706" y="462842"/>
                    <a:pt x="103603" y="449997"/>
                  </a:cubicBezTo>
                  <a:lnTo>
                    <a:pt x="100556" y="433800"/>
                  </a:lnTo>
                  <a:lnTo>
                    <a:pt x="65254" y="426347"/>
                  </a:lnTo>
                  <a:cubicBezTo>
                    <a:pt x="10480" y="402717"/>
                    <a:pt x="-14767" y="339158"/>
                    <a:pt x="8863" y="284385"/>
                  </a:cubicBezTo>
                  <a:lnTo>
                    <a:pt x="51649" y="185208"/>
                  </a:lnTo>
                  <a:lnTo>
                    <a:pt x="117052" y="213424"/>
                  </a:lnTo>
                  <a:lnTo>
                    <a:pt x="130683" y="193206"/>
                  </a:lnTo>
                  <a:lnTo>
                    <a:pt x="141640" y="185819"/>
                  </a:lnTo>
                  <a:lnTo>
                    <a:pt x="134899" y="166123"/>
                  </a:lnTo>
                  <a:cubicBezTo>
                    <a:pt x="131108" y="138741"/>
                    <a:pt x="137762" y="109913"/>
                    <a:pt x="155761" y="86129"/>
                  </a:cubicBezTo>
                  <a:lnTo>
                    <a:pt x="220940" y="0"/>
                  </a:lnTo>
                  <a:lnTo>
                    <a:pt x="307069" y="65180"/>
                  </a:lnTo>
                  <a:lnTo>
                    <a:pt x="329082" y="90087"/>
                  </a:lnTo>
                  <a:lnTo>
                    <a:pt x="390652" y="76298"/>
                  </a:lnTo>
                  <a:lnTo>
                    <a:pt x="414257" y="181699"/>
                  </a:lnTo>
                  <a:cubicBezTo>
                    <a:pt x="420775" y="210805"/>
                    <a:pt x="414879" y="239797"/>
                    <a:pt x="400077" y="263143"/>
                  </a:cubicBezTo>
                  <a:lnTo>
                    <a:pt x="392532" y="271124"/>
                  </a:lnTo>
                  <a:lnTo>
                    <a:pt x="454092" y="271124"/>
                  </a:lnTo>
                  <a:lnTo>
                    <a:pt x="454092" y="379136"/>
                  </a:lnTo>
                  <a:cubicBezTo>
                    <a:pt x="454091" y="438789"/>
                    <a:pt x="405732" y="487149"/>
                    <a:pt x="346080" y="487148"/>
                  </a:cubicBezTo>
                  <a:cubicBezTo>
                    <a:pt x="331166" y="487148"/>
                    <a:pt x="316959" y="484126"/>
                    <a:pt x="304037" y="478660"/>
                  </a:cubicBezTo>
                  <a:lnTo>
                    <a:pt x="292119" y="470626"/>
                  </a:lnTo>
                  <a:lnTo>
                    <a:pt x="288967" y="475683"/>
                  </a:lnTo>
                  <a:lnTo>
                    <a:pt x="293737" y="477922"/>
                  </a:lnTo>
                  <a:cubicBezTo>
                    <a:pt x="305059" y="486210"/>
                    <a:pt x="314941" y="496855"/>
                    <a:pt x="322592" y="509656"/>
                  </a:cubicBezTo>
                  <a:lnTo>
                    <a:pt x="378004" y="602372"/>
                  </a:lnTo>
                  <a:lnTo>
                    <a:pt x="285289" y="657783"/>
                  </a:lnTo>
                  <a:cubicBezTo>
                    <a:pt x="272488" y="665434"/>
                    <a:pt x="258742" y="670128"/>
                    <a:pt x="244845" y="67206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DBBE3270-6A36-45D1-AD4C-07EA79689992}"/>
                </a:ext>
              </a:extLst>
            </p:cNvPr>
            <p:cNvSpPr/>
            <p:nvPr/>
          </p:nvSpPr>
          <p:spPr>
            <a:xfrm rot="7369348">
              <a:off x="3200123" y="6872928"/>
              <a:ext cx="464190" cy="575672"/>
            </a:xfrm>
            <a:custGeom>
              <a:avLst/>
              <a:gdLst>
                <a:gd name="connsiteX0" fmla="*/ 0 w 464190"/>
                <a:gd name="connsiteY0" fmla="*/ 531518 h 575672"/>
                <a:gd name="connsiteX1" fmla="*/ 7556 w 464190"/>
                <a:gd name="connsiteY1" fmla="*/ 423770 h 575672"/>
                <a:gd name="connsiteX2" fmla="*/ 122860 w 464190"/>
                <a:gd name="connsiteY2" fmla="*/ 323579 h 575672"/>
                <a:gd name="connsiteX3" fmla="*/ 164206 w 464190"/>
                <a:gd name="connsiteY3" fmla="*/ 334987 h 575672"/>
                <a:gd name="connsiteX4" fmla="*/ 169258 w 464190"/>
                <a:gd name="connsiteY4" fmla="*/ 338934 h 575672"/>
                <a:gd name="connsiteX5" fmla="*/ 175536 w 464190"/>
                <a:gd name="connsiteY5" fmla="*/ 334656 h 575672"/>
                <a:gd name="connsiteX6" fmla="*/ 196809 w 464190"/>
                <a:gd name="connsiteY6" fmla="*/ 330352 h 575672"/>
                <a:gd name="connsiteX7" fmla="*/ 196177 w 464190"/>
                <a:gd name="connsiteY7" fmla="*/ 329972 h 575672"/>
                <a:gd name="connsiteX8" fmla="*/ 171618 w 464190"/>
                <a:gd name="connsiteY8" fmla="*/ 296633 h 575672"/>
                <a:gd name="connsiteX9" fmla="*/ 161354 w 464190"/>
                <a:gd name="connsiteY9" fmla="*/ 256518 h 575672"/>
                <a:gd name="connsiteX10" fmla="*/ 167238 w 464190"/>
                <a:gd name="connsiteY10" fmla="*/ 215794 h 575672"/>
                <a:gd name="connsiteX11" fmla="*/ 126334 w 464190"/>
                <a:gd name="connsiteY11" fmla="*/ 207536 h 575672"/>
                <a:gd name="connsiteX12" fmla="*/ 60365 w 464190"/>
                <a:gd name="connsiteY12" fmla="*/ 108012 h 575672"/>
                <a:gd name="connsiteX13" fmla="*/ 168377 w 464190"/>
                <a:gd name="connsiteY13" fmla="*/ 0 h 575672"/>
                <a:gd name="connsiteX14" fmla="*/ 276389 w 464190"/>
                <a:gd name="connsiteY14" fmla="*/ 0 h 575672"/>
                <a:gd name="connsiteX15" fmla="*/ 276389 w 464190"/>
                <a:gd name="connsiteY15" fmla="*/ 41395 h 575672"/>
                <a:gd name="connsiteX16" fmla="*/ 277478 w 464190"/>
                <a:gd name="connsiteY16" fmla="*/ 40767 h 575672"/>
                <a:gd name="connsiteX17" fmla="*/ 392773 w 464190"/>
                <a:gd name="connsiteY17" fmla="*/ 71813 h 575672"/>
                <a:gd name="connsiteX18" fmla="*/ 464190 w 464190"/>
                <a:gd name="connsiteY18" fmla="*/ 152845 h 575672"/>
                <a:gd name="connsiteX19" fmla="*/ 383158 w 464190"/>
                <a:gd name="connsiteY19" fmla="*/ 224263 h 575672"/>
                <a:gd name="connsiteX20" fmla="*/ 373417 w 464190"/>
                <a:gd name="connsiteY20" fmla="*/ 229881 h 575672"/>
                <a:gd name="connsiteX21" fmla="*/ 377083 w 464190"/>
                <a:gd name="connsiteY21" fmla="*/ 244207 h 575672"/>
                <a:gd name="connsiteX22" fmla="*/ 370949 w 464190"/>
                <a:gd name="connsiteY22" fmla="*/ 286656 h 575672"/>
                <a:gd name="connsiteX23" fmla="*/ 366322 w 464190"/>
                <a:gd name="connsiteY23" fmla="*/ 299626 h 575672"/>
                <a:gd name="connsiteX24" fmla="*/ 371185 w 464190"/>
                <a:gd name="connsiteY24" fmla="*/ 302553 h 575672"/>
                <a:gd name="connsiteX25" fmla="*/ 399876 w 464190"/>
                <a:gd name="connsiteY25" fmla="*/ 418458 h 575672"/>
                <a:gd name="connsiteX26" fmla="*/ 363581 w 464190"/>
                <a:gd name="connsiteY26" fmla="*/ 520189 h 575672"/>
                <a:gd name="connsiteX27" fmla="*/ 302241 w 464190"/>
                <a:gd name="connsiteY27" fmla="*/ 498304 h 575672"/>
                <a:gd name="connsiteX28" fmla="*/ 294878 w 464190"/>
                <a:gd name="connsiteY28" fmla="*/ 509575 h 575672"/>
                <a:gd name="connsiteX29" fmla="*/ 259432 w 464190"/>
                <a:gd name="connsiteY29" fmla="*/ 533724 h 575672"/>
                <a:gd name="connsiteX30" fmla="*/ 159897 w 464190"/>
                <a:gd name="connsiteY30" fmla="*/ 575672 h 575672"/>
                <a:gd name="connsiteX31" fmla="*/ 142913 w 464190"/>
                <a:gd name="connsiteY31" fmla="*/ 535371 h 575672"/>
                <a:gd name="connsiteX32" fmla="*/ 140129 w 464190"/>
                <a:gd name="connsiteY32" fmla="*/ 536477 h 575672"/>
                <a:gd name="connsiteX33" fmla="*/ 107748 w 464190"/>
                <a:gd name="connsiteY33" fmla="*/ 539074 h 575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4190" h="575672">
                  <a:moveTo>
                    <a:pt x="0" y="531518"/>
                  </a:moveTo>
                  <a:lnTo>
                    <a:pt x="7556" y="423770"/>
                  </a:lnTo>
                  <a:cubicBezTo>
                    <a:pt x="11730" y="364263"/>
                    <a:pt x="63353" y="319406"/>
                    <a:pt x="122860" y="323579"/>
                  </a:cubicBezTo>
                  <a:cubicBezTo>
                    <a:pt x="137736" y="324622"/>
                    <a:pt x="151697" y="328631"/>
                    <a:pt x="164206" y="334987"/>
                  </a:cubicBezTo>
                  <a:lnTo>
                    <a:pt x="169258" y="338934"/>
                  </a:lnTo>
                  <a:lnTo>
                    <a:pt x="175536" y="334656"/>
                  </a:lnTo>
                  <a:lnTo>
                    <a:pt x="196809" y="330352"/>
                  </a:lnTo>
                  <a:lnTo>
                    <a:pt x="196177" y="329972"/>
                  </a:lnTo>
                  <a:cubicBezTo>
                    <a:pt x="185843" y="320481"/>
                    <a:pt x="177540" y="309122"/>
                    <a:pt x="171618" y="296633"/>
                  </a:cubicBezTo>
                  <a:cubicBezTo>
                    <a:pt x="165698" y="284144"/>
                    <a:pt x="162159" y="270525"/>
                    <a:pt x="161354" y="256518"/>
                  </a:cubicBezTo>
                  <a:lnTo>
                    <a:pt x="167238" y="215794"/>
                  </a:lnTo>
                  <a:lnTo>
                    <a:pt x="126334" y="207536"/>
                  </a:lnTo>
                  <a:cubicBezTo>
                    <a:pt x="87567" y="191138"/>
                    <a:pt x="60365" y="152752"/>
                    <a:pt x="60365" y="108012"/>
                  </a:cubicBezTo>
                  <a:cubicBezTo>
                    <a:pt x="60365" y="48359"/>
                    <a:pt x="108724" y="0"/>
                    <a:pt x="168377" y="0"/>
                  </a:cubicBezTo>
                  <a:lnTo>
                    <a:pt x="276389" y="0"/>
                  </a:lnTo>
                  <a:lnTo>
                    <a:pt x="276389" y="41395"/>
                  </a:lnTo>
                  <a:lnTo>
                    <a:pt x="277478" y="40767"/>
                  </a:lnTo>
                  <a:cubicBezTo>
                    <a:pt x="317403" y="27436"/>
                    <a:pt x="363192" y="38249"/>
                    <a:pt x="392773" y="71813"/>
                  </a:cubicBezTo>
                  <a:lnTo>
                    <a:pt x="464190" y="152845"/>
                  </a:lnTo>
                  <a:lnTo>
                    <a:pt x="383158" y="224263"/>
                  </a:lnTo>
                  <a:lnTo>
                    <a:pt x="373417" y="229881"/>
                  </a:lnTo>
                  <a:lnTo>
                    <a:pt x="377083" y="244207"/>
                  </a:lnTo>
                  <a:cubicBezTo>
                    <a:pt x="377888" y="258214"/>
                    <a:pt x="375961" y="272611"/>
                    <a:pt x="370949" y="286656"/>
                  </a:cubicBezTo>
                  <a:lnTo>
                    <a:pt x="366322" y="299626"/>
                  </a:lnTo>
                  <a:lnTo>
                    <a:pt x="371185" y="302553"/>
                  </a:lnTo>
                  <a:cubicBezTo>
                    <a:pt x="402188" y="331024"/>
                    <a:pt x="414910" y="376319"/>
                    <a:pt x="399876" y="418458"/>
                  </a:cubicBezTo>
                  <a:lnTo>
                    <a:pt x="363581" y="520189"/>
                  </a:lnTo>
                  <a:lnTo>
                    <a:pt x="302241" y="498304"/>
                  </a:lnTo>
                  <a:lnTo>
                    <a:pt x="294878" y="509575"/>
                  </a:lnTo>
                  <a:cubicBezTo>
                    <a:pt x="285092" y="519630"/>
                    <a:pt x="273173" y="527933"/>
                    <a:pt x="259432" y="533724"/>
                  </a:cubicBezTo>
                  <a:lnTo>
                    <a:pt x="159897" y="575672"/>
                  </a:lnTo>
                  <a:lnTo>
                    <a:pt x="142913" y="535371"/>
                  </a:lnTo>
                  <a:lnTo>
                    <a:pt x="140129" y="536477"/>
                  </a:lnTo>
                  <a:cubicBezTo>
                    <a:pt x="129786" y="538915"/>
                    <a:pt x="118905" y="539856"/>
                    <a:pt x="107748" y="539074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2473D5C8-0ABA-4341-9FE1-8B075524A54E}"/>
                </a:ext>
              </a:extLst>
            </p:cNvPr>
            <p:cNvSpPr/>
            <p:nvPr/>
          </p:nvSpPr>
          <p:spPr>
            <a:xfrm rot="20300416">
              <a:off x="3568717" y="6837996"/>
              <a:ext cx="526508" cy="509838"/>
            </a:xfrm>
            <a:custGeom>
              <a:avLst/>
              <a:gdLst>
                <a:gd name="connsiteX0" fmla="*/ 262937 w 526508"/>
                <a:gd name="connsiteY0" fmla="*/ 247801 h 509838"/>
                <a:gd name="connsiteX1" fmla="*/ 263459 w 526508"/>
                <a:gd name="connsiteY1" fmla="*/ 259952 h 509838"/>
                <a:gd name="connsiteX2" fmla="*/ 266152 w 526508"/>
                <a:gd name="connsiteY2" fmla="*/ 260214 h 509838"/>
                <a:gd name="connsiteX3" fmla="*/ 216024 w 526508"/>
                <a:gd name="connsiteY3" fmla="*/ 0 h 509838"/>
                <a:gd name="connsiteX4" fmla="*/ 216024 w 526508"/>
                <a:gd name="connsiteY4" fmla="*/ 108012 h 509838"/>
                <a:gd name="connsiteX5" fmla="*/ 207536 w 526508"/>
                <a:gd name="connsiteY5" fmla="*/ 150055 h 509838"/>
                <a:gd name="connsiteX6" fmla="*/ 199593 w 526508"/>
                <a:gd name="connsiteY6" fmla="*/ 161836 h 509838"/>
                <a:gd name="connsiteX7" fmla="*/ 225740 w 526508"/>
                <a:gd name="connsiteY7" fmla="*/ 174553 h 509838"/>
                <a:gd name="connsiteX8" fmla="*/ 261929 w 526508"/>
                <a:gd name="connsiteY8" fmla="*/ 224354 h 509838"/>
                <a:gd name="connsiteX9" fmla="*/ 262800 w 526508"/>
                <a:gd name="connsiteY9" fmla="*/ 244628 h 509838"/>
                <a:gd name="connsiteX10" fmla="*/ 268358 w 526508"/>
                <a:gd name="connsiteY10" fmla="*/ 205340 h 509838"/>
                <a:gd name="connsiteX11" fmla="*/ 323205 w 526508"/>
                <a:gd name="connsiteY11" fmla="*/ 143487 h 509838"/>
                <a:gd name="connsiteX12" fmla="*/ 420339 w 526508"/>
                <a:gd name="connsiteY12" fmla="*/ 96246 h 509838"/>
                <a:gd name="connsiteX13" fmla="*/ 467579 w 526508"/>
                <a:gd name="connsiteY13" fmla="*/ 193379 h 509838"/>
                <a:gd name="connsiteX14" fmla="*/ 451783 w 526508"/>
                <a:gd name="connsiteY14" fmla="*/ 311732 h 509838"/>
                <a:gd name="connsiteX15" fmla="*/ 445636 w 526508"/>
                <a:gd name="connsiteY15" fmla="*/ 316423 h 509838"/>
                <a:gd name="connsiteX16" fmla="*/ 447572 w 526508"/>
                <a:gd name="connsiteY16" fmla="*/ 317434 h 509838"/>
                <a:gd name="connsiteX17" fmla="*/ 475061 w 526508"/>
                <a:gd name="connsiteY17" fmla="*/ 350359 h 509838"/>
                <a:gd name="connsiteX18" fmla="*/ 526508 w 526508"/>
                <a:gd name="connsiteY18" fmla="*/ 445331 h 509838"/>
                <a:gd name="connsiteX19" fmla="*/ 431536 w 526508"/>
                <a:gd name="connsiteY19" fmla="*/ 496778 h 509838"/>
                <a:gd name="connsiteX20" fmla="*/ 312604 w 526508"/>
                <a:gd name="connsiteY20" fmla="*/ 486177 h 509838"/>
                <a:gd name="connsiteX21" fmla="*/ 297289 w 526508"/>
                <a:gd name="connsiteY21" fmla="*/ 467834 h 509838"/>
                <a:gd name="connsiteX22" fmla="*/ 276352 w 526508"/>
                <a:gd name="connsiteY22" fmla="*/ 474247 h 509838"/>
                <a:gd name="connsiteX23" fmla="*/ 170943 w 526508"/>
                <a:gd name="connsiteY23" fmla="*/ 418159 h 509838"/>
                <a:gd name="connsiteX24" fmla="*/ 158381 w 526508"/>
                <a:gd name="connsiteY24" fmla="*/ 377149 h 509838"/>
                <a:gd name="connsiteX25" fmla="*/ 159429 w 526508"/>
                <a:gd name="connsiteY25" fmla="*/ 366349 h 509838"/>
                <a:gd name="connsiteX26" fmla="*/ 132992 w 526508"/>
                <a:gd name="connsiteY26" fmla="*/ 364913 h 509838"/>
                <a:gd name="connsiteX27" fmla="*/ 55520 w 526508"/>
                <a:gd name="connsiteY27" fmla="*/ 233264 h 509838"/>
                <a:gd name="connsiteX28" fmla="*/ 62748 w 526508"/>
                <a:gd name="connsiteY28" fmla="*/ 205364 h 509838"/>
                <a:gd name="connsiteX29" fmla="*/ 31636 w 526508"/>
                <a:gd name="connsiteY29" fmla="*/ 184388 h 509838"/>
                <a:gd name="connsiteX30" fmla="*/ 0 w 526508"/>
                <a:gd name="connsiteY30" fmla="*/ 108012 h 509838"/>
                <a:gd name="connsiteX31" fmla="*/ 108012 w 526508"/>
                <a:gd name="connsiteY31" fmla="*/ 0 h 50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26508" h="509838">
                  <a:moveTo>
                    <a:pt x="262937" y="247801"/>
                  </a:moveTo>
                  <a:lnTo>
                    <a:pt x="263459" y="259952"/>
                  </a:lnTo>
                  <a:lnTo>
                    <a:pt x="266152" y="260214"/>
                  </a:lnTo>
                  <a:close/>
                  <a:moveTo>
                    <a:pt x="216024" y="0"/>
                  </a:moveTo>
                  <a:lnTo>
                    <a:pt x="216024" y="108012"/>
                  </a:lnTo>
                  <a:cubicBezTo>
                    <a:pt x="216024" y="122925"/>
                    <a:pt x="213001" y="137133"/>
                    <a:pt x="207536" y="150055"/>
                  </a:cubicBezTo>
                  <a:lnTo>
                    <a:pt x="199593" y="161836"/>
                  </a:lnTo>
                  <a:lnTo>
                    <a:pt x="225740" y="174553"/>
                  </a:lnTo>
                  <a:cubicBezTo>
                    <a:pt x="242448" y="187351"/>
                    <a:pt x="254978" y="204746"/>
                    <a:pt x="261929" y="224354"/>
                  </a:cubicBezTo>
                  <a:lnTo>
                    <a:pt x="262800" y="244628"/>
                  </a:lnTo>
                  <a:lnTo>
                    <a:pt x="268358" y="205340"/>
                  </a:lnTo>
                  <a:cubicBezTo>
                    <a:pt x="277387" y="179214"/>
                    <a:pt x="296383" y="156532"/>
                    <a:pt x="323205" y="143487"/>
                  </a:cubicBezTo>
                  <a:lnTo>
                    <a:pt x="420339" y="96246"/>
                  </a:lnTo>
                  <a:lnTo>
                    <a:pt x="467579" y="193379"/>
                  </a:lnTo>
                  <a:cubicBezTo>
                    <a:pt x="487147" y="233613"/>
                    <a:pt x="479474" y="280031"/>
                    <a:pt x="451783" y="311732"/>
                  </a:cubicBezTo>
                  <a:lnTo>
                    <a:pt x="445636" y="316423"/>
                  </a:lnTo>
                  <a:lnTo>
                    <a:pt x="447572" y="317434"/>
                  </a:lnTo>
                  <a:cubicBezTo>
                    <a:pt x="458533" y="326193"/>
                    <a:pt x="467958" y="337246"/>
                    <a:pt x="475061" y="350359"/>
                  </a:cubicBezTo>
                  <a:lnTo>
                    <a:pt x="526508" y="445331"/>
                  </a:lnTo>
                  <a:lnTo>
                    <a:pt x="431536" y="496778"/>
                  </a:lnTo>
                  <a:cubicBezTo>
                    <a:pt x="392197" y="518088"/>
                    <a:pt x="345488" y="512454"/>
                    <a:pt x="312604" y="486177"/>
                  </a:cubicBezTo>
                  <a:lnTo>
                    <a:pt x="297289" y="467834"/>
                  </a:lnTo>
                  <a:lnTo>
                    <a:pt x="276352" y="474247"/>
                  </a:lnTo>
                  <a:cubicBezTo>
                    <a:pt x="234455" y="478294"/>
                    <a:pt x="192253" y="457498"/>
                    <a:pt x="170943" y="418159"/>
                  </a:cubicBezTo>
                  <a:cubicBezTo>
                    <a:pt x="163840" y="405047"/>
                    <a:pt x="159730" y="391115"/>
                    <a:pt x="158381" y="377149"/>
                  </a:cubicBezTo>
                  <a:lnTo>
                    <a:pt x="159429" y="366349"/>
                  </a:lnTo>
                  <a:lnTo>
                    <a:pt x="132992" y="364913"/>
                  </a:lnTo>
                  <a:cubicBezTo>
                    <a:pt x="75245" y="349952"/>
                    <a:pt x="40560" y="291011"/>
                    <a:pt x="55520" y="233264"/>
                  </a:cubicBezTo>
                  <a:lnTo>
                    <a:pt x="62748" y="205364"/>
                  </a:lnTo>
                  <a:lnTo>
                    <a:pt x="31636" y="184388"/>
                  </a:lnTo>
                  <a:cubicBezTo>
                    <a:pt x="12090" y="164842"/>
                    <a:pt x="0" y="137839"/>
                    <a:pt x="0" y="108012"/>
                  </a:cubicBezTo>
                  <a:cubicBezTo>
                    <a:pt x="0" y="48359"/>
                    <a:pt x="48359" y="0"/>
                    <a:pt x="108012" y="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C42B313A-B954-448C-9437-6E219C7A51A0}"/>
                </a:ext>
              </a:extLst>
            </p:cNvPr>
            <p:cNvSpPr/>
            <p:nvPr/>
          </p:nvSpPr>
          <p:spPr>
            <a:xfrm rot="14159853">
              <a:off x="1725531" y="7847692"/>
              <a:ext cx="489543" cy="312221"/>
            </a:xfrm>
            <a:custGeom>
              <a:avLst/>
              <a:gdLst>
                <a:gd name="connsiteX0" fmla="*/ 429104 w 489543"/>
                <a:gd name="connsiteY0" fmla="*/ 278379 h 312221"/>
                <a:gd name="connsiteX1" fmla="*/ 312792 w 489543"/>
                <a:gd name="connsiteY1" fmla="*/ 305369 h 312221"/>
                <a:gd name="connsiteX2" fmla="*/ 276374 w 489543"/>
                <a:gd name="connsiteY2" fmla="*/ 282711 h 312221"/>
                <a:gd name="connsiteX3" fmla="*/ 263542 w 489543"/>
                <a:gd name="connsiteY3" fmla="*/ 264747 h 312221"/>
                <a:gd name="connsiteX4" fmla="*/ 246606 w 489543"/>
                <a:gd name="connsiteY4" fmla="*/ 253328 h 312221"/>
                <a:gd name="connsiteX5" fmla="*/ 241461 w 489543"/>
                <a:gd name="connsiteY5" fmla="*/ 245696 h 312221"/>
                <a:gd name="connsiteX6" fmla="*/ 216029 w 489543"/>
                <a:gd name="connsiteY6" fmla="*/ 255975 h 312221"/>
                <a:gd name="connsiteX7" fmla="*/ 174622 w 489543"/>
                <a:gd name="connsiteY7" fmla="*/ 255965 h 312221"/>
                <a:gd name="connsiteX8" fmla="*/ 144951 w 489543"/>
                <a:gd name="connsiteY8" fmla="*/ 243621 h 312221"/>
                <a:gd name="connsiteX9" fmla="*/ 122665 w 489543"/>
                <a:gd name="connsiteY9" fmla="*/ 249748 h 312221"/>
                <a:gd name="connsiteX10" fmla="*/ 7455 w 489543"/>
                <a:gd name="connsiteY10" fmla="*/ 149448 h 312221"/>
                <a:gd name="connsiteX11" fmla="*/ 0 w 489543"/>
                <a:gd name="connsiteY11" fmla="*/ 41694 h 312221"/>
                <a:gd name="connsiteX12" fmla="*/ 107755 w 489543"/>
                <a:gd name="connsiteY12" fmla="*/ 34239 h 312221"/>
                <a:gd name="connsiteX13" fmla="*/ 140313 w 489543"/>
                <a:gd name="connsiteY13" fmla="*/ 38500 h 312221"/>
                <a:gd name="connsiteX14" fmla="*/ 166284 w 489543"/>
                <a:gd name="connsiteY14" fmla="*/ 0 h 312221"/>
                <a:gd name="connsiteX15" fmla="*/ 255828 w 489543"/>
                <a:gd name="connsiteY15" fmla="*/ 60403 h 312221"/>
                <a:gd name="connsiteX16" fmla="*/ 275933 w 489543"/>
                <a:gd name="connsiteY16" fmla="*/ 80803 h 312221"/>
                <a:gd name="connsiteX17" fmla="*/ 280939 w 489543"/>
                <a:gd name="connsiteY17" fmla="*/ 77428 h 312221"/>
                <a:gd name="connsiteX18" fmla="*/ 322982 w 489543"/>
                <a:gd name="connsiteY18" fmla="*/ 68940 h 312221"/>
                <a:gd name="connsiteX19" fmla="*/ 430994 w 489543"/>
                <a:gd name="connsiteY19" fmla="*/ 68940 h 312221"/>
                <a:gd name="connsiteX20" fmla="*/ 430994 w 489543"/>
                <a:gd name="connsiteY20" fmla="*/ 118912 h 312221"/>
                <a:gd name="connsiteX21" fmla="*/ 489543 w 489543"/>
                <a:gd name="connsiteY21" fmla="*/ 140772 h 312221"/>
                <a:gd name="connsiteX22" fmla="*/ 451762 w 489543"/>
                <a:gd name="connsiteY22" fmla="*/ 241961 h 312221"/>
                <a:gd name="connsiteX23" fmla="*/ 429104 w 489543"/>
                <a:gd name="connsiteY23" fmla="*/ 278379 h 31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9543" h="312221">
                  <a:moveTo>
                    <a:pt x="429104" y="278379"/>
                  </a:moveTo>
                  <a:cubicBezTo>
                    <a:pt x="400182" y="308962"/>
                    <a:pt x="354706" y="321018"/>
                    <a:pt x="312792" y="305369"/>
                  </a:cubicBezTo>
                  <a:cubicBezTo>
                    <a:pt x="298821" y="300152"/>
                    <a:pt x="286568" y="292352"/>
                    <a:pt x="276374" y="282711"/>
                  </a:cubicBezTo>
                  <a:lnTo>
                    <a:pt x="263542" y="264747"/>
                  </a:lnTo>
                  <a:lnTo>
                    <a:pt x="246606" y="253328"/>
                  </a:lnTo>
                  <a:lnTo>
                    <a:pt x="241461" y="245696"/>
                  </a:lnTo>
                  <a:lnTo>
                    <a:pt x="216029" y="255975"/>
                  </a:lnTo>
                  <a:cubicBezTo>
                    <a:pt x="202462" y="258611"/>
                    <a:pt x="188392" y="258660"/>
                    <a:pt x="174622" y="255965"/>
                  </a:cubicBezTo>
                  <a:lnTo>
                    <a:pt x="144951" y="243621"/>
                  </a:lnTo>
                  <a:lnTo>
                    <a:pt x="122665" y="249748"/>
                  </a:lnTo>
                  <a:cubicBezTo>
                    <a:pt x="63154" y="253865"/>
                    <a:pt x="11573" y="208959"/>
                    <a:pt x="7455" y="149448"/>
                  </a:cubicBezTo>
                  <a:lnTo>
                    <a:pt x="0" y="41694"/>
                  </a:lnTo>
                  <a:lnTo>
                    <a:pt x="107755" y="34239"/>
                  </a:lnTo>
                  <a:lnTo>
                    <a:pt x="140313" y="38500"/>
                  </a:lnTo>
                  <a:lnTo>
                    <a:pt x="166284" y="0"/>
                  </a:lnTo>
                  <a:lnTo>
                    <a:pt x="255828" y="60403"/>
                  </a:lnTo>
                  <a:lnTo>
                    <a:pt x="275933" y="80803"/>
                  </a:lnTo>
                  <a:lnTo>
                    <a:pt x="280939" y="77428"/>
                  </a:lnTo>
                  <a:cubicBezTo>
                    <a:pt x="293862" y="71962"/>
                    <a:pt x="308069" y="68940"/>
                    <a:pt x="322982" y="68940"/>
                  </a:cubicBezTo>
                  <a:lnTo>
                    <a:pt x="430994" y="68940"/>
                  </a:lnTo>
                  <a:lnTo>
                    <a:pt x="430994" y="118912"/>
                  </a:lnTo>
                  <a:lnTo>
                    <a:pt x="489543" y="140772"/>
                  </a:lnTo>
                  <a:lnTo>
                    <a:pt x="451762" y="241961"/>
                  </a:lnTo>
                  <a:cubicBezTo>
                    <a:pt x="446545" y="255932"/>
                    <a:pt x="438745" y="268185"/>
                    <a:pt x="429104" y="27837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38422A13-60D9-43CA-9E4D-92BBC67D7E90}"/>
                </a:ext>
              </a:extLst>
            </p:cNvPr>
            <p:cNvSpPr/>
            <p:nvPr/>
          </p:nvSpPr>
          <p:spPr>
            <a:xfrm rot="2949909">
              <a:off x="2325390" y="7937130"/>
              <a:ext cx="480444" cy="458804"/>
            </a:xfrm>
            <a:custGeom>
              <a:avLst/>
              <a:gdLst>
                <a:gd name="connsiteX0" fmla="*/ 91641 w 480444"/>
                <a:gd name="connsiteY0" fmla="*/ 31636 h 458804"/>
                <a:gd name="connsiteX1" fmla="*/ 168017 w 480444"/>
                <a:gd name="connsiteY1" fmla="*/ 0 h 458804"/>
                <a:gd name="connsiteX2" fmla="*/ 276029 w 480444"/>
                <a:gd name="connsiteY2" fmla="*/ 0 h 458804"/>
                <a:gd name="connsiteX3" fmla="*/ 276029 w 480444"/>
                <a:gd name="connsiteY3" fmla="*/ 38608 h 458804"/>
                <a:gd name="connsiteX4" fmla="*/ 381358 w 480444"/>
                <a:gd name="connsiteY4" fmla="*/ 38608 h 458804"/>
                <a:gd name="connsiteX5" fmla="*/ 381358 w 480444"/>
                <a:gd name="connsiteY5" fmla="*/ 146619 h 458804"/>
                <a:gd name="connsiteX6" fmla="*/ 375922 w 480444"/>
                <a:gd name="connsiteY6" fmla="*/ 173543 h 458804"/>
                <a:gd name="connsiteX7" fmla="*/ 386907 w 480444"/>
                <a:gd name="connsiteY7" fmla="*/ 177237 h 458804"/>
                <a:gd name="connsiteX8" fmla="*/ 480444 w 480444"/>
                <a:gd name="connsiteY8" fmla="*/ 231250 h 458804"/>
                <a:gd name="connsiteX9" fmla="*/ 426432 w 480444"/>
                <a:gd name="connsiteY9" fmla="*/ 324787 h 458804"/>
                <a:gd name="connsiteX10" fmla="*/ 319536 w 480444"/>
                <a:gd name="connsiteY10" fmla="*/ 377986 h 458804"/>
                <a:gd name="connsiteX11" fmla="*/ 317530 w 480444"/>
                <a:gd name="connsiteY11" fmla="*/ 377311 h 458804"/>
                <a:gd name="connsiteX12" fmla="*/ 316871 w 480444"/>
                <a:gd name="connsiteY12" fmla="*/ 378059 h 458804"/>
                <a:gd name="connsiteX13" fmla="*/ 279656 w 480444"/>
                <a:gd name="connsiteY13" fmla="*/ 396216 h 458804"/>
                <a:gd name="connsiteX14" fmla="*/ 245218 w 480444"/>
                <a:gd name="connsiteY14" fmla="*/ 398614 h 458804"/>
                <a:gd name="connsiteX15" fmla="*/ 239739 w 480444"/>
                <a:gd name="connsiteY15" fmla="*/ 458804 h 458804"/>
                <a:gd name="connsiteX16" fmla="*/ 132172 w 480444"/>
                <a:gd name="connsiteY16" fmla="*/ 449011 h 458804"/>
                <a:gd name="connsiteX17" fmla="*/ 34397 w 480444"/>
                <a:gd name="connsiteY17" fmla="*/ 331652 h 458804"/>
                <a:gd name="connsiteX18" fmla="*/ 43257 w 480444"/>
                <a:gd name="connsiteY18" fmla="*/ 301960 h 458804"/>
                <a:gd name="connsiteX19" fmla="*/ 31636 w 480444"/>
                <a:gd name="connsiteY19" fmla="*/ 294125 h 458804"/>
                <a:gd name="connsiteX20" fmla="*/ 0 w 480444"/>
                <a:gd name="connsiteY20" fmla="*/ 217749 h 458804"/>
                <a:gd name="connsiteX21" fmla="*/ 31636 w 480444"/>
                <a:gd name="connsiteY21" fmla="*/ 141373 h 458804"/>
                <a:gd name="connsiteX22" fmla="*/ 62535 w 480444"/>
                <a:gd name="connsiteY22" fmla="*/ 120541 h 458804"/>
                <a:gd name="connsiteX23" fmla="*/ 60005 w 480444"/>
                <a:gd name="connsiteY23" fmla="*/ 108012 h 458804"/>
                <a:gd name="connsiteX24" fmla="*/ 91641 w 480444"/>
                <a:gd name="connsiteY24" fmla="*/ 31636 h 45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0444" h="458804">
                  <a:moveTo>
                    <a:pt x="91641" y="31636"/>
                  </a:moveTo>
                  <a:cubicBezTo>
                    <a:pt x="111188" y="12090"/>
                    <a:pt x="138191" y="0"/>
                    <a:pt x="168017" y="0"/>
                  </a:cubicBezTo>
                  <a:lnTo>
                    <a:pt x="276029" y="0"/>
                  </a:lnTo>
                  <a:lnTo>
                    <a:pt x="276029" y="38608"/>
                  </a:lnTo>
                  <a:lnTo>
                    <a:pt x="381358" y="38608"/>
                  </a:lnTo>
                  <a:lnTo>
                    <a:pt x="381358" y="146619"/>
                  </a:lnTo>
                  <a:lnTo>
                    <a:pt x="375922" y="173543"/>
                  </a:lnTo>
                  <a:lnTo>
                    <a:pt x="386907" y="177237"/>
                  </a:lnTo>
                  <a:lnTo>
                    <a:pt x="480444" y="231250"/>
                  </a:lnTo>
                  <a:lnTo>
                    <a:pt x="426432" y="324787"/>
                  </a:lnTo>
                  <a:cubicBezTo>
                    <a:pt x="404059" y="363531"/>
                    <a:pt x="361307" y="383172"/>
                    <a:pt x="319536" y="377986"/>
                  </a:cubicBezTo>
                  <a:lnTo>
                    <a:pt x="317530" y="377311"/>
                  </a:lnTo>
                  <a:lnTo>
                    <a:pt x="316871" y="378059"/>
                  </a:lnTo>
                  <a:cubicBezTo>
                    <a:pt x="305675" y="386516"/>
                    <a:pt x="293007" y="392639"/>
                    <a:pt x="279656" y="396216"/>
                  </a:cubicBezTo>
                  <a:lnTo>
                    <a:pt x="245218" y="398614"/>
                  </a:lnTo>
                  <a:lnTo>
                    <a:pt x="239739" y="458804"/>
                  </a:lnTo>
                  <a:lnTo>
                    <a:pt x="132172" y="449011"/>
                  </a:lnTo>
                  <a:cubicBezTo>
                    <a:pt x="72764" y="443603"/>
                    <a:pt x="28989" y="391059"/>
                    <a:pt x="34397" y="331652"/>
                  </a:cubicBezTo>
                  <a:lnTo>
                    <a:pt x="43257" y="301960"/>
                  </a:lnTo>
                  <a:lnTo>
                    <a:pt x="31636" y="294125"/>
                  </a:lnTo>
                  <a:cubicBezTo>
                    <a:pt x="12090" y="274579"/>
                    <a:pt x="0" y="247575"/>
                    <a:pt x="0" y="217749"/>
                  </a:cubicBezTo>
                  <a:cubicBezTo>
                    <a:pt x="0" y="187922"/>
                    <a:pt x="12090" y="160919"/>
                    <a:pt x="31636" y="141373"/>
                  </a:cubicBezTo>
                  <a:lnTo>
                    <a:pt x="62535" y="120541"/>
                  </a:lnTo>
                  <a:lnTo>
                    <a:pt x="60005" y="108012"/>
                  </a:lnTo>
                  <a:cubicBezTo>
                    <a:pt x="60006" y="78185"/>
                    <a:pt x="72095" y="51182"/>
                    <a:pt x="91641" y="31636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F379CE89-4FC4-4CA2-B351-240A14CC734B}"/>
                </a:ext>
              </a:extLst>
            </p:cNvPr>
            <p:cNvSpPr/>
            <p:nvPr/>
          </p:nvSpPr>
          <p:spPr>
            <a:xfrm rot="7092034">
              <a:off x="2141027" y="8005113"/>
              <a:ext cx="248144" cy="398079"/>
            </a:xfrm>
            <a:custGeom>
              <a:avLst/>
              <a:gdLst>
                <a:gd name="connsiteX0" fmla="*/ 6969 w 248144"/>
                <a:gd name="connsiteY0" fmla="*/ 328130 h 398079"/>
                <a:gd name="connsiteX1" fmla="*/ 69950 w 248144"/>
                <a:gd name="connsiteY1" fmla="*/ 188966 h 398079"/>
                <a:gd name="connsiteX2" fmla="*/ 70430 w 248144"/>
                <a:gd name="connsiteY2" fmla="*/ 188888 h 398079"/>
                <a:gd name="connsiteX3" fmla="*/ 63756 w 248144"/>
                <a:gd name="connsiteY3" fmla="*/ 184388 h 398079"/>
                <a:gd name="connsiteX4" fmla="*/ 32120 w 248144"/>
                <a:gd name="connsiteY4" fmla="*/ 108012 h 398079"/>
                <a:gd name="connsiteX5" fmla="*/ 140132 w 248144"/>
                <a:gd name="connsiteY5" fmla="*/ 0 h 398079"/>
                <a:gd name="connsiteX6" fmla="*/ 248144 w 248144"/>
                <a:gd name="connsiteY6" fmla="*/ 0 h 398079"/>
                <a:gd name="connsiteX7" fmla="*/ 248144 w 248144"/>
                <a:gd name="connsiteY7" fmla="*/ 108012 h 398079"/>
                <a:gd name="connsiteX8" fmla="*/ 182175 w 248144"/>
                <a:gd name="connsiteY8" fmla="*/ 207536 h 398079"/>
                <a:gd name="connsiteX9" fmla="*/ 176575 w 248144"/>
                <a:gd name="connsiteY9" fmla="*/ 208666 h 398079"/>
                <a:gd name="connsiteX10" fmla="*/ 186344 w 248144"/>
                <a:gd name="connsiteY10" fmla="*/ 215599 h 398079"/>
                <a:gd name="connsiteX11" fmla="*/ 209114 w 248144"/>
                <a:gd name="connsiteY11" fmla="*/ 251947 h 398079"/>
                <a:gd name="connsiteX12" fmla="*/ 247205 w 248144"/>
                <a:gd name="connsiteY12" fmla="*/ 353020 h 398079"/>
                <a:gd name="connsiteX13" fmla="*/ 146132 w 248144"/>
                <a:gd name="connsiteY13" fmla="*/ 391111 h 398079"/>
                <a:gd name="connsiteX14" fmla="*/ 6969 w 248144"/>
                <a:gd name="connsiteY14" fmla="*/ 328130 h 398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8144" h="398079">
                  <a:moveTo>
                    <a:pt x="6969" y="328130"/>
                  </a:moveTo>
                  <a:cubicBezTo>
                    <a:pt x="-14069" y="272309"/>
                    <a:pt x="14129" y="210003"/>
                    <a:pt x="69950" y="188966"/>
                  </a:cubicBezTo>
                  <a:lnTo>
                    <a:pt x="70430" y="188888"/>
                  </a:lnTo>
                  <a:lnTo>
                    <a:pt x="63756" y="184388"/>
                  </a:lnTo>
                  <a:cubicBezTo>
                    <a:pt x="44210" y="164842"/>
                    <a:pt x="32120" y="137838"/>
                    <a:pt x="32120" y="108012"/>
                  </a:cubicBezTo>
                  <a:cubicBezTo>
                    <a:pt x="32120" y="48359"/>
                    <a:pt x="80479" y="0"/>
                    <a:pt x="140132" y="0"/>
                  </a:cubicBezTo>
                  <a:lnTo>
                    <a:pt x="248144" y="0"/>
                  </a:lnTo>
                  <a:lnTo>
                    <a:pt x="248144" y="108012"/>
                  </a:lnTo>
                  <a:cubicBezTo>
                    <a:pt x="248144" y="152751"/>
                    <a:pt x="220942" y="191139"/>
                    <a:pt x="182175" y="207536"/>
                  </a:cubicBezTo>
                  <a:lnTo>
                    <a:pt x="176575" y="208666"/>
                  </a:lnTo>
                  <a:lnTo>
                    <a:pt x="186344" y="215599"/>
                  </a:lnTo>
                  <a:cubicBezTo>
                    <a:pt x="196016" y="225764"/>
                    <a:pt x="203854" y="237992"/>
                    <a:pt x="209114" y="251947"/>
                  </a:cubicBezTo>
                  <a:lnTo>
                    <a:pt x="247205" y="353020"/>
                  </a:lnTo>
                  <a:lnTo>
                    <a:pt x="146132" y="391111"/>
                  </a:lnTo>
                  <a:cubicBezTo>
                    <a:pt x="90312" y="412148"/>
                    <a:pt x="28006" y="383950"/>
                    <a:pt x="6969" y="32813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A9E0133D-4047-4146-A2BF-6A668BA898A9}"/>
                </a:ext>
              </a:extLst>
            </p:cNvPr>
            <p:cNvSpPr/>
            <p:nvPr/>
          </p:nvSpPr>
          <p:spPr>
            <a:xfrm rot="5907644">
              <a:off x="2075052" y="6843182"/>
              <a:ext cx="659428" cy="645297"/>
            </a:xfrm>
            <a:custGeom>
              <a:avLst/>
              <a:gdLst>
                <a:gd name="connsiteX0" fmla="*/ 0 w 659428"/>
                <a:gd name="connsiteY0" fmla="*/ 303548 h 645297"/>
                <a:gd name="connsiteX1" fmla="*/ 53902 w 659428"/>
                <a:gd name="connsiteY1" fmla="*/ 259110 h 645297"/>
                <a:gd name="connsiteX2" fmla="*/ 47820 w 659428"/>
                <a:gd name="connsiteY2" fmla="*/ 247557 h 645297"/>
                <a:gd name="connsiteX3" fmla="*/ 17417 w 659428"/>
                <a:gd name="connsiteY3" fmla="*/ 143912 h 645297"/>
                <a:gd name="connsiteX4" fmla="*/ 121062 w 659428"/>
                <a:gd name="connsiteY4" fmla="*/ 113510 h 645297"/>
                <a:gd name="connsiteX5" fmla="*/ 163795 w 659428"/>
                <a:gd name="connsiteY5" fmla="*/ 109820 h 645297"/>
                <a:gd name="connsiteX6" fmla="*/ 182897 w 659428"/>
                <a:gd name="connsiteY6" fmla="*/ 115895 h 645297"/>
                <a:gd name="connsiteX7" fmla="*/ 189589 w 659428"/>
                <a:gd name="connsiteY7" fmla="*/ 82112 h 645297"/>
                <a:gd name="connsiteX8" fmla="*/ 240298 w 659428"/>
                <a:gd name="connsiteY8" fmla="*/ 92157 h 645297"/>
                <a:gd name="connsiteX9" fmla="*/ 285921 w 659428"/>
                <a:gd name="connsiteY9" fmla="*/ 0 h 645297"/>
                <a:gd name="connsiteX10" fmla="*/ 382721 w 659428"/>
                <a:gd name="connsiteY10" fmla="*/ 47921 h 645297"/>
                <a:gd name="connsiteX11" fmla="*/ 442646 w 659428"/>
                <a:gd name="connsiteY11" fmla="*/ 151197 h 645297"/>
                <a:gd name="connsiteX12" fmla="*/ 433331 w 659428"/>
                <a:gd name="connsiteY12" fmla="*/ 186147 h 645297"/>
                <a:gd name="connsiteX13" fmla="*/ 457818 w 659428"/>
                <a:gd name="connsiteY13" fmla="*/ 186146 h 645297"/>
                <a:gd name="connsiteX14" fmla="*/ 457817 w 659428"/>
                <a:gd name="connsiteY14" fmla="*/ 210106 h 645297"/>
                <a:gd name="connsiteX15" fmla="*/ 460613 w 659428"/>
                <a:gd name="connsiteY15" fmla="*/ 208221 h 645297"/>
                <a:gd name="connsiteX16" fmla="*/ 502656 w 659428"/>
                <a:gd name="connsiteY16" fmla="*/ 199733 h 645297"/>
                <a:gd name="connsiteX17" fmla="*/ 610668 w 659428"/>
                <a:gd name="connsiteY17" fmla="*/ 199733 h 645297"/>
                <a:gd name="connsiteX18" fmla="*/ 610668 w 659428"/>
                <a:gd name="connsiteY18" fmla="*/ 307745 h 645297"/>
                <a:gd name="connsiteX19" fmla="*/ 604589 w 659428"/>
                <a:gd name="connsiteY19" fmla="*/ 337857 h 645297"/>
                <a:gd name="connsiteX20" fmla="*/ 659428 w 659428"/>
                <a:gd name="connsiteY20" fmla="*/ 362766 h 645297"/>
                <a:gd name="connsiteX21" fmla="*/ 614761 w 659428"/>
                <a:gd name="connsiteY21" fmla="*/ 461109 h 645297"/>
                <a:gd name="connsiteX22" fmla="*/ 554372 w 659428"/>
                <a:gd name="connsiteY22" fmla="*/ 517565 h 645297"/>
                <a:gd name="connsiteX23" fmla="*/ 541990 w 659428"/>
                <a:gd name="connsiteY23" fmla="*/ 519650 h 645297"/>
                <a:gd name="connsiteX24" fmla="*/ 542315 w 659428"/>
                <a:gd name="connsiteY24" fmla="*/ 535742 h 645297"/>
                <a:gd name="connsiteX25" fmla="*/ 459534 w 659428"/>
                <a:gd name="connsiteY25" fmla="*/ 621790 h 645297"/>
                <a:gd name="connsiteX26" fmla="*/ 354111 w 659428"/>
                <a:gd name="connsiteY26" fmla="*/ 645297 h 645297"/>
                <a:gd name="connsiteX27" fmla="*/ 335566 w 659428"/>
                <a:gd name="connsiteY27" fmla="*/ 562127 h 645297"/>
                <a:gd name="connsiteX28" fmla="*/ 323841 w 659428"/>
                <a:gd name="connsiteY28" fmla="*/ 567343 h 645297"/>
                <a:gd name="connsiteX29" fmla="*/ 218418 w 659428"/>
                <a:gd name="connsiteY29" fmla="*/ 590850 h 645297"/>
                <a:gd name="connsiteX30" fmla="*/ 208185 w 659428"/>
                <a:gd name="connsiteY30" fmla="*/ 544959 h 645297"/>
                <a:gd name="connsiteX31" fmla="*/ 153227 w 659428"/>
                <a:gd name="connsiteY31" fmla="*/ 557213 h 645297"/>
                <a:gd name="connsiteX32" fmla="*/ 129720 w 659428"/>
                <a:gd name="connsiteY32" fmla="*/ 451790 h 645297"/>
                <a:gd name="connsiteX33" fmla="*/ 129118 w 659428"/>
                <a:gd name="connsiteY33" fmla="*/ 421965 h 645297"/>
                <a:gd name="connsiteX34" fmla="*/ 102003 w 659428"/>
                <a:gd name="connsiteY34" fmla="*/ 413929 h 645297"/>
                <a:gd name="connsiteX35" fmla="*/ 68709 w 659428"/>
                <a:gd name="connsiteY35" fmla="*/ 386889 h 645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59428" h="645297">
                  <a:moveTo>
                    <a:pt x="0" y="303548"/>
                  </a:moveTo>
                  <a:lnTo>
                    <a:pt x="53902" y="259110"/>
                  </a:lnTo>
                  <a:lnTo>
                    <a:pt x="47820" y="247557"/>
                  </a:lnTo>
                  <a:lnTo>
                    <a:pt x="17417" y="143912"/>
                  </a:lnTo>
                  <a:lnTo>
                    <a:pt x="121062" y="113510"/>
                  </a:lnTo>
                  <a:cubicBezTo>
                    <a:pt x="135373" y="109312"/>
                    <a:pt x="149856" y="108213"/>
                    <a:pt x="163795" y="109820"/>
                  </a:cubicBezTo>
                  <a:lnTo>
                    <a:pt x="182897" y="115895"/>
                  </a:lnTo>
                  <a:lnTo>
                    <a:pt x="189589" y="82112"/>
                  </a:lnTo>
                  <a:lnTo>
                    <a:pt x="240298" y="92157"/>
                  </a:lnTo>
                  <a:lnTo>
                    <a:pt x="285921" y="0"/>
                  </a:lnTo>
                  <a:lnTo>
                    <a:pt x="382721" y="47921"/>
                  </a:lnTo>
                  <a:cubicBezTo>
                    <a:pt x="422816" y="67770"/>
                    <a:pt x="445150" y="109179"/>
                    <a:pt x="442646" y="151197"/>
                  </a:cubicBezTo>
                  <a:lnTo>
                    <a:pt x="433331" y="186147"/>
                  </a:lnTo>
                  <a:lnTo>
                    <a:pt x="457818" y="186146"/>
                  </a:lnTo>
                  <a:lnTo>
                    <a:pt x="457817" y="210106"/>
                  </a:lnTo>
                  <a:lnTo>
                    <a:pt x="460613" y="208221"/>
                  </a:lnTo>
                  <a:cubicBezTo>
                    <a:pt x="473535" y="202755"/>
                    <a:pt x="487743" y="199733"/>
                    <a:pt x="502656" y="199733"/>
                  </a:cubicBezTo>
                  <a:lnTo>
                    <a:pt x="610668" y="199733"/>
                  </a:lnTo>
                  <a:lnTo>
                    <a:pt x="610668" y="307745"/>
                  </a:lnTo>
                  <a:lnTo>
                    <a:pt x="604589" y="337857"/>
                  </a:lnTo>
                  <a:lnTo>
                    <a:pt x="659428" y="362766"/>
                  </a:lnTo>
                  <a:lnTo>
                    <a:pt x="614761" y="461109"/>
                  </a:lnTo>
                  <a:cubicBezTo>
                    <a:pt x="602426" y="488265"/>
                    <a:pt x="580252" y="507851"/>
                    <a:pt x="554372" y="517565"/>
                  </a:cubicBezTo>
                  <a:lnTo>
                    <a:pt x="541990" y="519650"/>
                  </a:lnTo>
                  <a:lnTo>
                    <a:pt x="542315" y="535742"/>
                  </a:lnTo>
                  <a:cubicBezTo>
                    <a:pt x="534748" y="577148"/>
                    <a:pt x="503202" y="612053"/>
                    <a:pt x="459534" y="621790"/>
                  </a:cubicBezTo>
                  <a:lnTo>
                    <a:pt x="354111" y="645297"/>
                  </a:lnTo>
                  <a:lnTo>
                    <a:pt x="335566" y="562127"/>
                  </a:lnTo>
                  <a:lnTo>
                    <a:pt x="323841" y="567343"/>
                  </a:lnTo>
                  <a:lnTo>
                    <a:pt x="218418" y="590850"/>
                  </a:lnTo>
                  <a:lnTo>
                    <a:pt x="208185" y="544959"/>
                  </a:lnTo>
                  <a:lnTo>
                    <a:pt x="153227" y="557213"/>
                  </a:lnTo>
                  <a:lnTo>
                    <a:pt x="129720" y="451790"/>
                  </a:lnTo>
                  <a:lnTo>
                    <a:pt x="129118" y="421965"/>
                  </a:lnTo>
                  <a:lnTo>
                    <a:pt x="102003" y="413929"/>
                  </a:lnTo>
                  <a:cubicBezTo>
                    <a:pt x="89565" y="407436"/>
                    <a:pt x="78196" y="398396"/>
                    <a:pt x="68709" y="38688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C97D5697-415F-4804-A174-BF1594F91217}"/>
                </a:ext>
              </a:extLst>
            </p:cNvPr>
            <p:cNvGrpSpPr/>
            <p:nvPr/>
          </p:nvGrpSpPr>
          <p:grpSpPr>
            <a:xfrm>
              <a:off x="3440832" y="7143683"/>
              <a:ext cx="700891" cy="692848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31BD1CFF-B8F3-4591-8652-89989D5C31A6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A783627C-514D-47DC-81FB-59CF13ADEA53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71" name="グループ化 370">
                    <a:extLst>
                      <a:ext uri="{FF2B5EF4-FFF2-40B4-BE49-F238E27FC236}">
                        <a16:creationId xmlns:a16="http://schemas.microsoft.com/office/drawing/2014/main" id="{FDBCD686-DD15-4B83-8F45-F526726B94AA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75" name="楕円 20">
                      <a:extLst>
                        <a:ext uri="{FF2B5EF4-FFF2-40B4-BE49-F238E27FC236}">
                          <a16:creationId xmlns:a16="http://schemas.microsoft.com/office/drawing/2014/main" id="{FACB22BA-8C14-4E9E-B9FB-7E98B3575E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6" name="楕円 20">
                      <a:extLst>
                        <a:ext uri="{FF2B5EF4-FFF2-40B4-BE49-F238E27FC236}">
                          <a16:creationId xmlns:a16="http://schemas.microsoft.com/office/drawing/2014/main" id="{E42A19EE-8A0A-47E5-8809-B45CAA4D054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2" name="グループ化 371">
                    <a:extLst>
                      <a:ext uri="{FF2B5EF4-FFF2-40B4-BE49-F238E27FC236}">
                        <a16:creationId xmlns:a16="http://schemas.microsoft.com/office/drawing/2014/main" id="{C2C3A9B0-E95B-4041-A629-447C8B14DDC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73" name="楕円 20">
                      <a:extLst>
                        <a:ext uri="{FF2B5EF4-FFF2-40B4-BE49-F238E27FC236}">
                          <a16:creationId xmlns:a16="http://schemas.microsoft.com/office/drawing/2014/main" id="{2343855D-E07D-44C8-AE35-722D9DB0F4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4" name="楕円 20">
                      <a:extLst>
                        <a:ext uri="{FF2B5EF4-FFF2-40B4-BE49-F238E27FC236}">
                          <a16:creationId xmlns:a16="http://schemas.microsoft.com/office/drawing/2014/main" id="{D50D1E90-059F-4CF6-AA5F-949D0A0C09A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C3D7E6BE-0AD3-4A89-9D81-5AEED17F1E43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65" name="グループ化 364">
                    <a:extLst>
                      <a:ext uri="{FF2B5EF4-FFF2-40B4-BE49-F238E27FC236}">
                        <a16:creationId xmlns:a16="http://schemas.microsoft.com/office/drawing/2014/main" id="{5E2171CC-65CC-48A4-B3C8-46244935C601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69" name="楕円 20">
                      <a:extLst>
                        <a:ext uri="{FF2B5EF4-FFF2-40B4-BE49-F238E27FC236}">
                          <a16:creationId xmlns:a16="http://schemas.microsoft.com/office/drawing/2014/main" id="{1C8EE9F1-1A08-4616-A64A-E3D741F1A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70" name="楕円 20">
                      <a:extLst>
                        <a:ext uri="{FF2B5EF4-FFF2-40B4-BE49-F238E27FC236}">
                          <a16:creationId xmlns:a16="http://schemas.microsoft.com/office/drawing/2014/main" id="{F1204B6E-E692-4DB2-934F-463A560A7B0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6" name="グループ化 365">
                    <a:extLst>
                      <a:ext uri="{FF2B5EF4-FFF2-40B4-BE49-F238E27FC236}">
                        <a16:creationId xmlns:a16="http://schemas.microsoft.com/office/drawing/2014/main" id="{3FC8484E-9681-48CE-A405-4C7B9C9D53FF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67" name="楕円 20">
                      <a:extLst>
                        <a:ext uri="{FF2B5EF4-FFF2-40B4-BE49-F238E27FC236}">
                          <a16:creationId xmlns:a16="http://schemas.microsoft.com/office/drawing/2014/main" id="{3298D2AC-71EE-43A6-9F88-EF82EA3EEF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8" name="楕円 20">
                      <a:extLst>
                        <a:ext uri="{FF2B5EF4-FFF2-40B4-BE49-F238E27FC236}">
                          <a16:creationId xmlns:a16="http://schemas.microsoft.com/office/drawing/2014/main" id="{FF0B3750-23B2-46BE-915F-E22E41270B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A7B0063B-D92A-4CF9-8CB5-33C2D7F7F7CD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59" name="グループ化 358">
                    <a:extLst>
                      <a:ext uri="{FF2B5EF4-FFF2-40B4-BE49-F238E27FC236}">
                        <a16:creationId xmlns:a16="http://schemas.microsoft.com/office/drawing/2014/main" id="{6C0F724C-8C17-4C95-81E4-4DBC71453FA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63" name="楕円 20">
                      <a:extLst>
                        <a:ext uri="{FF2B5EF4-FFF2-40B4-BE49-F238E27FC236}">
                          <a16:creationId xmlns:a16="http://schemas.microsoft.com/office/drawing/2014/main" id="{CE177CDB-CB84-4E60-863D-3205E9DF6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4" name="楕円 20">
                      <a:extLst>
                        <a:ext uri="{FF2B5EF4-FFF2-40B4-BE49-F238E27FC236}">
                          <a16:creationId xmlns:a16="http://schemas.microsoft.com/office/drawing/2014/main" id="{8B8B1E9C-E666-4D3C-9A5E-983EAA48A15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60" name="グループ化 359">
                    <a:extLst>
                      <a:ext uri="{FF2B5EF4-FFF2-40B4-BE49-F238E27FC236}">
                        <a16:creationId xmlns:a16="http://schemas.microsoft.com/office/drawing/2014/main" id="{3B356C9E-257B-4EBC-B4F7-D929B72AA09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61" name="楕円 20">
                      <a:extLst>
                        <a:ext uri="{FF2B5EF4-FFF2-40B4-BE49-F238E27FC236}">
                          <a16:creationId xmlns:a16="http://schemas.microsoft.com/office/drawing/2014/main" id="{C309B26B-34C5-4439-AA6C-A4AF266BD3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2" name="楕円 20">
                      <a:extLst>
                        <a:ext uri="{FF2B5EF4-FFF2-40B4-BE49-F238E27FC236}">
                          <a16:creationId xmlns:a16="http://schemas.microsoft.com/office/drawing/2014/main" id="{DBC4821B-F5A8-4216-95D7-4B9907FC9B7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826D48BA-E90A-49D4-BD6A-C847B36846FD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53" name="グループ化 352">
                    <a:extLst>
                      <a:ext uri="{FF2B5EF4-FFF2-40B4-BE49-F238E27FC236}">
                        <a16:creationId xmlns:a16="http://schemas.microsoft.com/office/drawing/2014/main" id="{5A9C8E1F-6C1B-46E8-A79B-DD81FCE036CC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57" name="楕円 20">
                      <a:extLst>
                        <a:ext uri="{FF2B5EF4-FFF2-40B4-BE49-F238E27FC236}">
                          <a16:creationId xmlns:a16="http://schemas.microsoft.com/office/drawing/2014/main" id="{CE33D98F-8020-436F-99A6-EF7A5D735E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8" name="楕円 20">
                      <a:extLst>
                        <a:ext uri="{FF2B5EF4-FFF2-40B4-BE49-F238E27FC236}">
                          <a16:creationId xmlns:a16="http://schemas.microsoft.com/office/drawing/2014/main" id="{70699A12-D8B6-411B-8306-63B31209813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F167C078-E798-4723-B509-ECCBDDA96D99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55" name="楕円 20">
                      <a:extLst>
                        <a:ext uri="{FF2B5EF4-FFF2-40B4-BE49-F238E27FC236}">
                          <a16:creationId xmlns:a16="http://schemas.microsoft.com/office/drawing/2014/main" id="{11AE68F6-B616-4639-9590-13FAF98353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6" name="楕円 20">
                      <a:extLst>
                        <a:ext uri="{FF2B5EF4-FFF2-40B4-BE49-F238E27FC236}">
                          <a16:creationId xmlns:a16="http://schemas.microsoft.com/office/drawing/2014/main" id="{6BB94FB3-E2CC-49A2-B895-BEB80456DB3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EC594D84-E393-4024-A705-0712BCC4AFD5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7ED53EED-553D-4110-B15B-3F2241F7E3D2}"/>
                </a:ext>
              </a:extLst>
            </p:cNvPr>
            <p:cNvGrpSpPr/>
            <p:nvPr/>
          </p:nvGrpSpPr>
          <p:grpSpPr>
            <a:xfrm>
              <a:off x="1761566" y="7144892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D3371C2F-16F4-4CA7-9AAB-D01E92DBF58A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698E746F-99E2-4919-9864-077E842AE19B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41" name="グループ化 340">
                    <a:extLst>
                      <a:ext uri="{FF2B5EF4-FFF2-40B4-BE49-F238E27FC236}">
                        <a16:creationId xmlns:a16="http://schemas.microsoft.com/office/drawing/2014/main" id="{3C19073E-E038-42B1-8488-7B0C2F33F38F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45" name="楕円 20">
                      <a:extLst>
                        <a:ext uri="{FF2B5EF4-FFF2-40B4-BE49-F238E27FC236}">
                          <a16:creationId xmlns:a16="http://schemas.microsoft.com/office/drawing/2014/main" id="{1AAC42FD-5C2E-485B-81AE-C357BBAC7D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6" name="楕円 20">
                      <a:extLst>
                        <a:ext uri="{FF2B5EF4-FFF2-40B4-BE49-F238E27FC236}">
                          <a16:creationId xmlns:a16="http://schemas.microsoft.com/office/drawing/2014/main" id="{18DABE2F-0CD1-44D2-8DAE-3A8D95CD6F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3A500348-B57D-43D5-BF7D-F0541C421F7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43" name="楕円 20">
                      <a:extLst>
                        <a:ext uri="{FF2B5EF4-FFF2-40B4-BE49-F238E27FC236}">
                          <a16:creationId xmlns:a16="http://schemas.microsoft.com/office/drawing/2014/main" id="{F6D79B93-3512-421F-93D2-E7C2678F1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4" name="楕円 20">
                      <a:extLst>
                        <a:ext uri="{FF2B5EF4-FFF2-40B4-BE49-F238E27FC236}">
                          <a16:creationId xmlns:a16="http://schemas.microsoft.com/office/drawing/2014/main" id="{38988763-9952-4397-8AB0-35F7721D9C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0" name="グループ化 319">
                  <a:extLst>
                    <a:ext uri="{FF2B5EF4-FFF2-40B4-BE49-F238E27FC236}">
                      <a16:creationId xmlns:a16="http://schemas.microsoft.com/office/drawing/2014/main" id="{02AF67F7-AFE9-4B3D-9442-0399E5B15572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2118F70D-13B7-49A1-87A6-1C2FFBD3E284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39" name="楕円 20">
                      <a:extLst>
                        <a:ext uri="{FF2B5EF4-FFF2-40B4-BE49-F238E27FC236}">
                          <a16:creationId xmlns:a16="http://schemas.microsoft.com/office/drawing/2014/main" id="{74633AD1-98DB-4D7C-91B5-AEF0D63660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" name="楕円 20">
                      <a:extLst>
                        <a:ext uri="{FF2B5EF4-FFF2-40B4-BE49-F238E27FC236}">
                          <a16:creationId xmlns:a16="http://schemas.microsoft.com/office/drawing/2014/main" id="{DAF63252-FBB9-4701-B101-027CEA3CEE8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0A43D514-F220-4DA4-8AB2-3F8CFA3B21F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37" name="楕円 20">
                      <a:extLst>
                        <a:ext uri="{FF2B5EF4-FFF2-40B4-BE49-F238E27FC236}">
                          <a16:creationId xmlns:a16="http://schemas.microsoft.com/office/drawing/2014/main" id="{C3CB9842-F397-47FD-9916-D720AEDEFC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8" name="楕円 20">
                      <a:extLst>
                        <a:ext uri="{FF2B5EF4-FFF2-40B4-BE49-F238E27FC236}">
                          <a16:creationId xmlns:a16="http://schemas.microsoft.com/office/drawing/2014/main" id="{805FBA18-032E-4A7C-A581-B7B6E4C35E6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0DEF231D-E1D4-4A0B-B774-3A187E9AC0F8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29" name="グループ化 328">
                    <a:extLst>
                      <a:ext uri="{FF2B5EF4-FFF2-40B4-BE49-F238E27FC236}">
                        <a16:creationId xmlns:a16="http://schemas.microsoft.com/office/drawing/2014/main" id="{BEBC7CCF-34F0-4297-BEB6-903D766A4F46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33" name="楕円 20">
                      <a:extLst>
                        <a:ext uri="{FF2B5EF4-FFF2-40B4-BE49-F238E27FC236}">
                          <a16:creationId xmlns:a16="http://schemas.microsoft.com/office/drawing/2014/main" id="{0836D4A6-321D-4F10-9EAE-7A7AF7EC58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4" name="楕円 20">
                      <a:extLst>
                        <a:ext uri="{FF2B5EF4-FFF2-40B4-BE49-F238E27FC236}">
                          <a16:creationId xmlns:a16="http://schemas.microsoft.com/office/drawing/2014/main" id="{37A576AA-42BC-463B-AEEA-E9EF267838B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0" name="グループ化 329">
                    <a:extLst>
                      <a:ext uri="{FF2B5EF4-FFF2-40B4-BE49-F238E27FC236}">
                        <a16:creationId xmlns:a16="http://schemas.microsoft.com/office/drawing/2014/main" id="{E0B1F929-CBDC-4E04-8B23-57ACBC710BB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31" name="楕円 20">
                      <a:extLst>
                        <a:ext uri="{FF2B5EF4-FFF2-40B4-BE49-F238E27FC236}">
                          <a16:creationId xmlns:a16="http://schemas.microsoft.com/office/drawing/2014/main" id="{B2328052-51CF-4B21-A850-1054AB757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2" name="楕円 20">
                      <a:extLst>
                        <a:ext uri="{FF2B5EF4-FFF2-40B4-BE49-F238E27FC236}">
                          <a16:creationId xmlns:a16="http://schemas.microsoft.com/office/drawing/2014/main" id="{3DB76F19-2422-42D2-B083-522318BD810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D2A23688-FD5C-421D-919E-967F1B4B210D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23" name="グループ化 322">
                    <a:extLst>
                      <a:ext uri="{FF2B5EF4-FFF2-40B4-BE49-F238E27FC236}">
                        <a16:creationId xmlns:a16="http://schemas.microsoft.com/office/drawing/2014/main" id="{EAF1AB34-F66F-4448-9214-FFD0F5054DEC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27" name="楕円 20">
                      <a:extLst>
                        <a:ext uri="{FF2B5EF4-FFF2-40B4-BE49-F238E27FC236}">
                          <a16:creationId xmlns:a16="http://schemas.microsoft.com/office/drawing/2014/main" id="{4807AB3D-095C-4B3F-8AEE-3730964211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8" name="楕円 20">
                      <a:extLst>
                        <a:ext uri="{FF2B5EF4-FFF2-40B4-BE49-F238E27FC236}">
                          <a16:creationId xmlns:a16="http://schemas.microsoft.com/office/drawing/2014/main" id="{75F5ED75-9B1A-435D-BD32-96D9A9C82AD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1463746C-BEC5-466F-8B04-2942F6D6E6D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25" name="楕円 20">
                      <a:extLst>
                        <a:ext uri="{FF2B5EF4-FFF2-40B4-BE49-F238E27FC236}">
                          <a16:creationId xmlns:a16="http://schemas.microsoft.com/office/drawing/2014/main" id="{8B61DB05-C63A-42DA-AEA8-388AEE1C8C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6" name="楕円 20">
                      <a:extLst>
                        <a:ext uri="{FF2B5EF4-FFF2-40B4-BE49-F238E27FC236}">
                          <a16:creationId xmlns:a16="http://schemas.microsoft.com/office/drawing/2014/main" id="{68F880D5-12AD-460D-8DDC-1E3ACC8661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923A91D0-BE2C-46C5-AFA7-C359B090DC97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1FC08E34-03B6-42E6-9403-DA2BE637670C}"/>
                </a:ext>
              </a:extLst>
            </p:cNvPr>
            <p:cNvGrpSpPr/>
            <p:nvPr/>
          </p:nvGrpSpPr>
          <p:grpSpPr>
            <a:xfrm>
              <a:off x="1947303" y="7492555"/>
              <a:ext cx="588824" cy="582067"/>
              <a:chOff x="4489444" y="3212976"/>
              <a:chExt cx="700891" cy="692848"/>
            </a:xfrm>
            <a:gradFill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</p:grpSpPr>
          <p:grpSp>
            <p:nvGrpSpPr>
              <p:cNvPr id="287" name="グループ化 286">
                <a:extLst>
                  <a:ext uri="{FF2B5EF4-FFF2-40B4-BE49-F238E27FC236}">
                    <a16:creationId xmlns:a16="http://schemas.microsoft.com/office/drawing/2014/main" id="{5B7F4A57-E446-443F-880C-46595BEFC164}"/>
                  </a:ext>
                </a:extLst>
              </p:cNvPr>
              <p:cNvGrpSpPr/>
              <p:nvPr/>
            </p:nvGrpSpPr>
            <p:grpSpPr>
              <a:xfrm>
                <a:off x="4489444" y="3212976"/>
                <a:ext cx="700891" cy="692848"/>
                <a:chOff x="4489444" y="3212976"/>
                <a:chExt cx="700891" cy="692848"/>
              </a:xfrm>
              <a:grpFill/>
            </p:grpSpPr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5D7D9A31-6C08-4D0B-BB1C-460AE8343C0C}"/>
                    </a:ext>
                  </a:extLst>
                </p:cNvPr>
                <p:cNvGrpSpPr/>
                <p:nvPr/>
              </p:nvGrpSpPr>
              <p:grpSpPr>
                <a:xfrm>
                  <a:off x="4497487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11" name="グループ化 310">
                    <a:extLst>
                      <a:ext uri="{FF2B5EF4-FFF2-40B4-BE49-F238E27FC236}">
                        <a16:creationId xmlns:a16="http://schemas.microsoft.com/office/drawing/2014/main" id="{784E0BC5-C9B3-4192-8EBF-5BF32450B42D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15" name="楕円 20">
                      <a:extLst>
                        <a:ext uri="{FF2B5EF4-FFF2-40B4-BE49-F238E27FC236}">
                          <a16:creationId xmlns:a16="http://schemas.microsoft.com/office/drawing/2014/main" id="{7A0A0754-53DF-41F0-AC78-572CCC943F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6" name="楕円 20">
                      <a:extLst>
                        <a:ext uri="{FF2B5EF4-FFF2-40B4-BE49-F238E27FC236}">
                          <a16:creationId xmlns:a16="http://schemas.microsoft.com/office/drawing/2014/main" id="{15773964-74FB-486E-8CFB-8C58648976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6F9E8901-19C6-4841-BE18-BB582019EBC1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13" name="楕円 20">
                      <a:extLst>
                        <a:ext uri="{FF2B5EF4-FFF2-40B4-BE49-F238E27FC236}">
                          <a16:creationId xmlns:a16="http://schemas.microsoft.com/office/drawing/2014/main" id="{D1C664C7-7906-4F08-89C8-6919509C3C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4" name="楕円 20">
                      <a:extLst>
                        <a:ext uri="{FF2B5EF4-FFF2-40B4-BE49-F238E27FC236}">
                          <a16:creationId xmlns:a16="http://schemas.microsoft.com/office/drawing/2014/main" id="{587002A6-E605-4304-92DB-F11B7725275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8F9C48C8-AA3A-40F9-A25D-1E7D4CB072E3}"/>
                    </a:ext>
                  </a:extLst>
                </p:cNvPr>
                <p:cNvGrpSpPr/>
                <p:nvPr/>
              </p:nvGrpSpPr>
              <p:grpSpPr>
                <a:xfrm rot="4132911">
                  <a:off x="449273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08D86042-A484-442E-8CCE-B7CED1B9355D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09" name="楕円 20">
                      <a:extLst>
                        <a:ext uri="{FF2B5EF4-FFF2-40B4-BE49-F238E27FC236}">
                          <a16:creationId xmlns:a16="http://schemas.microsoft.com/office/drawing/2014/main" id="{979789AA-D775-4ACA-A0B2-7CB0271AD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0" name="楕円 20">
                      <a:extLst>
                        <a:ext uri="{FF2B5EF4-FFF2-40B4-BE49-F238E27FC236}">
                          <a16:creationId xmlns:a16="http://schemas.microsoft.com/office/drawing/2014/main" id="{C599E5A8-BCAE-460D-BC72-FBC0B1A92F6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6" name="グループ化 305">
                    <a:extLst>
                      <a:ext uri="{FF2B5EF4-FFF2-40B4-BE49-F238E27FC236}">
                        <a16:creationId xmlns:a16="http://schemas.microsoft.com/office/drawing/2014/main" id="{D4CBAC37-489D-43B3-9211-B106BB1BFC5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07" name="楕円 20">
                      <a:extLst>
                        <a:ext uri="{FF2B5EF4-FFF2-40B4-BE49-F238E27FC236}">
                          <a16:creationId xmlns:a16="http://schemas.microsoft.com/office/drawing/2014/main" id="{51E84063-CFE9-448C-972C-BF82B044FE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8" name="楕円 20">
                      <a:extLst>
                        <a:ext uri="{FF2B5EF4-FFF2-40B4-BE49-F238E27FC236}">
                          <a16:creationId xmlns:a16="http://schemas.microsoft.com/office/drawing/2014/main" id="{DDE5268F-C8AB-4083-9E3C-C35F7E44A7D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1" name="グループ化 290">
                  <a:extLst>
                    <a:ext uri="{FF2B5EF4-FFF2-40B4-BE49-F238E27FC236}">
                      <a16:creationId xmlns:a16="http://schemas.microsoft.com/office/drawing/2014/main" id="{F0C39DDA-DAC8-47B1-9214-1C2A101B39D1}"/>
                    </a:ext>
                  </a:extLst>
                </p:cNvPr>
                <p:cNvGrpSpPr/>
                <p:nvPr/>
              </p:nvGrpSpPr>
              <p:grpSpPr>
                <a:xfrm rot="1391870">
                  <a:off x="4492733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99" name="グループ化 298">
                    <a:extLst>
                      <a:ext uri="{FF2B5EF4-FFF2-40B4-BE49-F238E27FC236}">
                        <a16:creationId xmlns:a16="http://schemas.microsoft.com/office/drawing/2014/main" id="{57A26286-E71E-4FA7-976B-C565171FB483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03" name="楕円 20">
                      <a:extLst>
                        <a:ext uri="{FF2B5EF4-FFF2-40B4-BE49-F238E27FC236}">
                          <a16:creationId xmlns:a16="http://schemas.microsoft.com/office/drawing/2014/main" id="{08F43ADF-098B-45F9-B43C-05F38E3691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4" name="楕円 20">
                      <a:extLst>
                        <a:ext uri="{FF2B5EF4-FFF2-40B4-BE49-F238E27FC236}">
                          <a16:creationId xmlns:a16="http://schemas.microsoft.com/office/drawing/2014/main" id="{066107CB-AF9F-4F33-88B7-D6D99C388DC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0" name="グループ化 299">
                    <a:extLst>
                      <a:ext uri="{FF2B5EF4-FFF2-40B4-BE49-F238E27FC236}">
                        <a16:creationId xmlns:a16="http://schemas.microsoft.com/office/drawing/2014/main" id="{916B6D8B-9A2E-49C4-A077-02B08A09623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301" name="楕円 20">
                      <a:extLst>
                        <a:ext uri="{FF2B5EF4-FFF2-40B4-BE49-F238E27FC236}">
                          <a16:creationId xmlns:a16="http://schemas.microsoft.com/office/drawing/2014/main" id="{85358F9C-D618-4752-AFAD-B81DE69EF7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2" name="楕円 20">
                      <a:extLst>
                        <a:ext uri="{FF2B5EF4-FFF2-40B4-BE49-F238E27FC236}">
                          <a16:creationId xmlns:a16="http://schemas.microsoft.com/office/drawing/2014/main" id="{5EA84C31-D188-40C5-9008-1F57433FD99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6691BEC5-186F-405C-960F-131D70CEB150}"/>
                    </a:ext>
                  </a:extLst>
                </p:cNvPr>
                <p:cNvGrpSpPr/>
                <p:nvPr/>
              </p:nvGrpSpPr>
              <p:grpSpPr>
                <a:xfrm rot="2873868">
                  <a:off x="4489444" y="3212976"/>
                  <a:ext cx="692848" cy="692848"/>
                  <a:chOff x="4539113" y="2996952"/>
                  <a:chExt cx="692848" cy="692848"/>
                </a:xfrm>
                <a:grpFill/>
              </p:grpSpPr>
              <p:grpSp>
                <p:nvGrpSpPr>
                  <p:cNvPr id="293" name="グループ化 292">
                    <a:extLst>
                      <a:ext uri="{FF2B5EF4-FFF2-40B4-BE49-F238E27FC236}">
                        <a16:creationId xmlns:a16="http://schemas.microsoft.com/office/drawing/2014/main" id="{5C5C1C18-9C27-48A8-9EF3-D0BA60BB1B4C}"/>
                      </a:ext>
                    </a:extLst>
                  </p:cNvPr>
                  <p:cNvGrpSpPr/>
                  <p:nvPr/>
                </p:nvGrpSpPr>
                <p:grpSpPr>
                  <a:xfrm>
                    <a:off x="4827594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97" name="楕円 20">
                      <a:extLst>
                        <a:ext uri="{FF2B5EF4-FFF2-40B4-BE49-F238E27FC236}">
                          <a16:creationId xmlns:a16="http://schemas.microsoft.com/office/drawing/2014/main" id="{A8B740C7-FF2D-4073-8E30-5033AB63F5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8" name="楕円 20">
                      <a:extLst>
                        <a:ext uri="{FF2B5EF4-FFF2-40B4-BE49-F238E27FC236}">
                          <a16:creationId xmlns:a16="http://schemas.microsoft.com/office/drawing/2014/main" id="{88BDF810-CDFA-4D94-9D69-AAAA2257135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4" name="グループ化 293">
                    <a:extLst>
                      <a:ext uri="{FF2B5EF4-FFF2-40B4-BE49-F238E27FC236}">
                        <a16:creationId xmlns:a16="http://schemas.microsoft.com/office/drawing/2014/main" id="{E5C0F74C-0095-40FD-B218-6706FB22363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4825215" y="2996952"/>
                    <a:ext cx="120644" cy="692848"/>
                    <a:chOff x="4827594" y="2996952"/>
                    <a:chExt cx="120644" cy="692848"/>
                  </a:xfrm>
                  <a:grpFill/>
                </p:grpSpPr>
                <p:sp>
                  <p:nvSpPr>
                    <p:cNvPr id="295" name="楕円 20">
                      <a:extLst>
                        <a:ext uri="{FF2B5EF4-FFF2-40B4-BE49-F238E27FC236}">
                          <a16:creationId xmlns:a16="http://schemas.microsoft.com/office/drawing/2014/main" id="{2F56829E-5441-44A4-B897-11C5BEEC34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27594" y="2996952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6" name="楕円 20">
                      <a:extLst>
                        <a:ext uri="{FF2B5EF4-FFF2-40B4-BE49-F238E27FC236}">
                          <a16:creationId xmlns:a16="http://schemas.microsoft.com/office/drawing/2014/main" id="{8648CA00-3A71-4444-8BA4-5AB7F6400EE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827594" y="3429000"/>
                      <a:ext cx="120644" cy="260800"/>
                    </a:xfrm>
                    <a:custGeom>
                      <a:avLst/>
                      <a:gdLst>
                        <a:gd name="connsiteX0" fmla="*/ 0 w 144016"/>
                        <a:gd name="connsiteY0" fmla="*/ 42292 h 84584"/>
                        <a:gd name="connsiteX1" fmla="*/ 72008 w 144016"/>
                        <a:gd name="connsiteY1" fmla="*/ 0 h 84584"/>
                        <a:gd name="connsiteX2" fmla="*/ 144016 w 144016"/>
                        <a:gd name="connsiteY2" fmla="*/ 42292 h 84584"/>
                        <a:gd name="connsiteX3" fmla="*/ 72008 w 144016"/>
                        <a:gd name="connsiteY3" fmla="*/ 84584 h 84584"/>
                        <a:gd name="connsiteX4" fmla="*/ 0 w 144016"/>
                        <a:gd name="connsiteY4" fmla="*/ 42292 h 84584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  <a:gd name="connsiteX0" fmla="*/ 3 w 144019"/>
                        <a:gd name="connsiteY0" fmla="*/ 42295 h 260800"/>
                        <a:gd name="connsiteX1" fmla="*/ 72011 w 144019"/>
                        <a:gd name="connsiteY1" fmla="*/ 3 h 260800"/>
                        <a:gd name="connsiteX2" fmla="*/ 144019 w 144019"/>
                        <a:gd name="connsiteY2" fmla="*/ 42295 h 260800"/>
                        <a:gd name="connsiteX3" fmla="*/ 74392 w 144019"/>
                        <a:gd name="connsiteY3" fmla="*/ 260800 h 260800"/>
                        <a:gd name="connsiteX4" fmla="*/ 3 w 144019"/>
                        <a:gd name="connsiteY4" fmla="*/ 42295 h 260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4019" h="260800">
                          <a:moveTo>
                            <a:pt x="3" y="42295"/>
                          </a:moveTo>
                          <a:cubicBezTo>
                            <a:pt x="-394" y="-1171"/>
                            <a:pt x="32242" y="3"/>
                            <a:pt x="72011" y="3"/>
                          </a:cubicBezTo>
                          <a:cubicBezTo>
                            <a:pt x="111780" y="3"/>
                            <a:pt x="144019" y="18938"/>
                            <a:pt x="144019" y="42295"/>
                          </a:cubicBezTo>
                          <a:cubicBezTo>
                            <a:pt x="144019" y="65652"/>
                            <a:pt x="114161" y="215556"/>
                            <a:pt x="74392" y="260800"/>
                          </a:cubicBezTo>
                          <a:cubicBezTo>
                            <a:pt x="34623" y="215556"/>
                            <a:pt x="400" y="85761"/>
                            <a:pt x="3" y="42295"/>
                          </a:cubicBezTo>
                          <a:close/>
                        </a:path>
                      </a:pathLst>
                    </a:cu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4B934CD9-A0EF-47A3-94D2-39AC0325A72E}"/>
                  </a:ext>
                </a:extLst>
              </p:cNvPr>
              <p:cNvSpPr/>
              <p:nvPr/>
            </p:nvSpPr>
            <p:spPr>
              <a:xfrm>
                <a:off x="4733988" y="3447234"/>
                <a:ext cx="212771" cy="213621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pptx697_五十円玉のイラスト</dc:title>
  <dc:subject>pptx697_五十円玉のイラスト</dc:subject>
  <dc:creator>http://www.digipot.net</dc:creator>
  <cp:lastModifiedBy/>
  <cp:revision>1</cp:revision>
  <dcterms:created xsi:type="dcterms:W3CDTF">2014-01-30T05:12:09Z</dcterms:created>
  <dcterms:modified xsi:type="dcterms:W3CDTF">2018-01-01T00:24:54Z</dcterms:modified>
  <cp:category/>
  <cp:version>1</cp:version>
</cp:coreProperties>
</file>